
<file path=[Content_Types].xml><?xml version="1.0" encoding="utf-8"?>
<Types xmlns="http://schemas.openxmlformats.org/package/2006/content-types">
  <Default Extension="gif" ContentType="image/gif"/>
  <Default Extension="jpeg" ContentType="image/jpeg"/>
  <Default Extension="mp4" ContentType="video/mp4"/>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590"/>
  </p:normalViewPr>
  <p:slideViewPr>
    <p:cSldViewPr snapToGrid="0" snapToObjects="1">
      <p:cViewPr varScale="1">
        <p:scale>
          <a:sx n="105" d="100"/>
          <a:sy n="105" d="100"/>
        </p:scale>
        <p:origin x="840"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gif>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Graphic 1" descr="Tag=AccentColor&#10;Flavor=Light&#10;Target=Fill">
            <a:extLst>
              <a:ext uri="{FF2B5EF4-FFF2-40B4-BE49-F238E27FC236}">
                <a16:creationId xmlns:a16="http://schemas.microsoft.com/office/drawing/2014/main" id="{0D57E7FA-E8FC-45AC-868F-CDC8144939D6}"/>
              </a:ext>
            </a:extLst>
          </p:cNvPr>
          <p:cNvSpPr/>
          <p:nvPr/>
        </p:nvSpPr>
        <p:spPr>
          <a:xfrm rot="10800000" flipV="1">
            <a:off x="2599854" y="527562"/>
            <a:ext cx="6992292" cy="5102484"/>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807094A5-EB6F-441D-88F8-CD7A30C84707}"/>
              </a:ext>
            </a:extLst>
          </p:cNvPr>
          <p:cNvSpPr>
            <a:spLocks noGrp="1"/>
          </p:cNvSpPr>
          <p:nvPr>
            <p:ph type="ctrTitle"/>
          </p:nvPr>
        </p:nvSpPr>
        <p:spPr>
          <a:xfrm>
            <a:off x="1508760" y="1591056"/>
            <a:ext cx="5705856" cy="3264408"/>
          </a:xfrm>
        </p:spPr>
        <p:txBody>
          <a:bodyPr anchor="b">
            <a:normAutofit/>
          </a:bodyPr>
          <a:lstStyle>
            <a:lvl1pPr algn="l">
              <a:defRPr sz="4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1C7CE1E3-3929-42A6-81B7-056BD88EF353}"/>
              </a:ext>
            </a:extLst>
          </p:cNvPr>
          <p:cNvSpPr>
            <a:spLocks noGrp="1"/>
          </p:cNvSpPr>
          <p:nvPr>
            <p:ph type="subTitle" idx="1"/>
          </p:nvPr>
        </p:nvSpPr>
        <p:spPr>
          <a:xfrm>
            <a:off x="1524000" y="4928616"/>
            <a:ext cx="5705856" cy="996696"/>
          </a:xfrm>
        </p:spPr>
        <p:txBody>
          <a:bodyPr/>
          <a:lstStyle>
            <a:lvl1pPr marL="0" indent="0" algn="l">
              <a:buNone/>
              <a:defRPr sz="2400" cap="all"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5CE951E3-0794-422C-AF76-0AD4A7FB19EB}"/>
              </a:ext>
            </a:extLst>
          </p:cNvPr>
          <p:cNvSpPr>
            <a:spLocks noGrp="1"/>
          </p:cNvSpPr>
          <p:nvPr>
            <p:ph type="dt" sz="half" idx="10"/>
          </p:nvPr>
        </p:nvSpPr>
        <p:spPr/>
        <p:txBody>
          <a:bodyPr/>
          <a:lstStyle/>
          <a:p>
            <a:fld id="{3C04E684-10F4-4CC3-A0B9-F03AA7BE37CF}" type="datetimeFigureOut">
              <a:rPr lang="en-US" smtClean="0"/>
              <a:t>7/9/20</a:t>
            </a:fld>
            <a:endParaRPr lang="en-US"/>
          </a:p>
        </p:txBody>
      </p:sp>
      <p:sp>
        <p:nvSpPr>
          <p:cNvPr id="5" name="Footer Placeholder 4">
            <a:extLst>
              <a:ext uri="{FF2B5EF4-FFF2-40B4-BE49-F238E27FC236}">
                <a16:creationId xmlns:a16="http://schemas.microsoft.com/office/drawing/2014/main" id="{114EBFA8-0291-4D77-A9D9-B17FC2382A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7AC4D4-C4EE-4624-A329-C608A1D5AFE1}"/>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5501847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Graphic 1" descr="Tag=AccentColor&#10;Flavor=Light&#10;Target=Fill">
            <a:extLst>
              <a:ext uri="{FF2B5EF4-FFF2-40B4-BE49-F238E27FC236}">
                <a16:creationId xmlns:a16="http://schemas.microsoft.com/office/drawing/2014/main" id="{0EE21C0F-70D8-4F3C-9392-07559C90EE6E}"/>
              </a:ext>
            </a:extLst>
          </p:cNvPr>
          <p:cNvSpPr/>
          <p:nvPr/>
        </p:nvSpPr>
        <p:spPr>
          <a:xfrm rot="10800000" flipH="1" flipV="1">
            <a:off x="684965" y="1332237"/>
            <a:ext cx="5263732" cy="3841102"/>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48DB1DFE-8154-440D-93CF-FEF7860E897F}"/>
              </a:ext>
            </a:extLst>
          </p:cNvPr>
          <p:cNvSpPr>
            <a:spLocks noGrp="1"/>
          </p:cNvSpPr>
          <p:nvPr>
            <p:ph type="title"/>
          </p:nvPr>
        </p:nvSpPr>
        <p:spPr>
          <a:xfrm>
            <a:off x="1399032" y="2523744"/>
            <a:ext cx="3831336" cy="1453896"/>
          </a:xfrm>
        </p:spPr>
        <p:txBody>
          <a:bodyPr anchor="b"/>
          <a:lstStyle>
            <a:lvl1pPr algn="ct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9CD9D1F5-05CC-48F3-A314-315EF1703043}"/>
              </a:ext>
            </a:extLst>
          </p:cNvPr>
          <p:cNvSpPr>
            <a:spLocks noGrp="1"/>
          </p:cNvSpPr>
          <p:nvPr>
            <p:ph type="pic" idx="1"/>
          </p:nvPr>
        </p:nvSpPr>
        <p:spPr>
          <a:xfrm>
            <a:off x="6711696" y="640079"/>
            <a:ext cx="4837176" cy="556869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211807DE-1178-4BBB-89D8-9046239C2DE9}"/>
              </a:ext>
            </a:extLst>
          </p:cNvPr>
          <p:cNvSpPr>
            <a:spLocks noGrp="1"/>
          </p:cNvSpPr>
          <p:nvPr>
            <p:ph type="body" sz="half" idx="2"/>
          </p:nvPr>
        </p:nvSpPr>
        <p:spPr>
          <a:xfrm>
            <a:off x="1655064" y="4087368"/>
            <a:ext cx="3319272" cy="649224"/>
          </a:xfrm>
        </p:spPr>
        <p:txBody>
          <a:bodyPr>
            <a:noAutofit/>
          </a:bodyPr>
          <a:lstStyle>
            <a:lvl1pPr marL="0" indent="0" algn="ctr">
              <a:buNone/>
              <a:defRPr sz="2000" cap="all" baseline="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48EA59-A1BC-48B7-9495-6D5C6035B14B}"/>
              </a:ext>
            </a:extLst>
          </p:cNvPr>
          <p:cNvSpPr>
            <a:spLocks noGrp="1"/>
          </p:cNvSpPr>
          <p:nvPr>
            <p:ph type="dt" sz="half" idx="10"/>
          </p:nvPr>
        </p:nvSpPr>
        <p:spPr/>
        <p:txBody>
          <a:bodyPr/>
          <a:lstStyle/>
          <a:p>
            <a:fld id="{3C04E684-10F4-4CC3-A0B9-F03AA7BE37CF}" type="datetimeFigureOut">
              <a:rPr lang="en-US" smtClean="0"/>
              <a:t>7/9/20</a:t>
            </a:fld>
            <a:endParaRPr lang="en-US"/>
          </a:p>
        </p:txBody>
      </p:sp>
      <p:sp>
        <p:nvSpPr>
          <p:cNvPr id="6" name="Footer Placeholder 5">
            <a:extLst>
              <a:ext uri="{FF2B5EF4-FFF2-40B4-BE49-F238E27FC236}">
                <a16:creationId xmlns:a16="http://schemas.microsoft.com/office/drawing/2014/main" id="{49F85A72-B50F-440E-AAD3-53C099F6D9B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2C2D00B-4207-4720-8C68-605CAFDD5CA2}"/>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068366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C888B-58B8-4428-8B1D-4E26FC5DD59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314F67B-D516-42FA-A2CA-2DCD37CFE8D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2BA5FF-4919-4FF8-9C04-06CE156B762F}"/>
              </a:ext>
            </a:extLst>
          </p:cNvPr>
          <p:cNvSpPr>
            <a:spLocks noGrp="1"/>
          </p:cNvSpPr>
          <p:nvPr>
            <p:ph type="dt" sz="half" idx="10"/>
          </p:nvPr>
        </p:nvSpPr>
        <p:spPr/>
        <p:txBody>
          <a:bodyPr/>
          <a:lstStyle/>
          <a:p>
            <a:fld id="{3C04E684-10F4-4CC3-A0B9-F03AA7BE37CF}" type="datetimeFigureOut">
              <a:rPr lang="en-US" smtClean="0"/>
              <a:t>7/9/20</a:t>
            </a:fld>
            <a:endParaRPr lang="en-US"/>
          </a:p>
        </p:txBody>
      </p:sp>
      <p:sp>
        <p:nvSpPr>
          <p:cNvPr id="5" name="Footer Placeholder 4">
            <a:extLst>
              <a:ext uri="{FF2B5EF4-FFF2-40B4-BE49-F238E27FC236}">
                <a16:creationId xmlns:a16="http://schemas.microsoft.com/office/drawing/2014/main" id="{CBEDA970-128E-4150-8E5A-A1B056E835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EC6CD1-EE5E-42EF-B76D-BB803BA6AB5E}"/>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57395010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50C2A1B-34CA-4877-9435-D77DF325757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F255E5E-4A81-44CC-8D99-F56E625D463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9CEECF-A221-4ECC-AD9C-E197D516D24C}"/>
              </a:ext>
            </a:extLst>
          </p:cNvPr>
          <p:cNvSpPr>
            <a:spLocks noGrp="1"/>
          </p:cNvSpPr>
          <p:nvPr>
            <p:ph type="dt" sz="half" idx="10"/>
          </p:nvPr>
        </p:nvSpPr>
        <p:spPr/>
        <p:txBody>
          <a:bodyPr/>
          <a:lstStyle/>
          <a:p>
            <a:fld id="{3C04E684-10F4-4CC3-A0B9-F03AA7BE37CF}" type="datetimeFigureOut">
              <a:rPr lang="en-US" smtClean="0"/>
              <a:t>7/9/20</a:t>
            </a:fld>
            <a:endParaRPr lang="en-US"/>
          </a:p>
        </p:txBody>
      </p:sp>
      <p:sp>
        <p:nvSpPr>
          <p:cNvPr id="5" name="Footer Placeholder 4">
            <a:extLst>
              <a:ext uri="{FF2B5EF4-FFF2-40B4-BE49-F238E27FC236}">
                <a16:creationId xmlns:a16="http://schemas.microsoft.com/office/drawing/2014/main" id="{018F41AE-0DDE-49ED-9F0C-E0E16F599A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B47FB7-77F0-4C43-B81E-D04B31C953D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9989604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Freeform: Shape 6" descr="Tag=AccentColor&#10;Flavor=Light&#10;Target=Fill">
            <a:extLst>
              <a:ext uri="{FF2B5EF4-FFF2-40B4-BE49-F238E27FC236}">
                <a16:creationId xmlns:a16="http://schemas.microsoft.com/office/drawing/2014/main" id="{13B7BB51-92B8-4089-8DAB-1202A4D1C6A3}"/>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26030E26-A86A-417A-AA64-699AA8DD3DA5}"/>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19CF97E-0E6E-41E9-B75B-0371E744D1E8}"/>
              </a:ext>
            </a:extLst>
          </p:cNvPr>
          <p:cNvSpPr>
            <a:spLocks noGrp="1"/>
          </p:cNvSpPr>
          <p:nvPr>
            <p:ph idx="1"/>
          </p:nvPr>
        </p:nvSpPr>
        <p:spPr>
          <a:xfrm>
            <a:off x="838200" y="2011680"/>
            <a:ext cx="1051560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0BAE770-8363-44CD-8A22-AB26C5C5361B}"/>
              </a:ext>
            </a:extLst>
          </p:cNvPr>
          <p:cNvSpPr>
            <a:spLocks noGrp="1"/>
          </p:cNvSpPr>
          <p:nvPr>
            <p:ph type="dt" sz="half" idx="10"/>
          </p:nvPr>
        </p:nvSpPr>
        <p:spPr/>
        <p:txBody>
          <a:bodyPr/>
          <a:lstStyle/>
          <a:p>
            <a:fld id="{3C04E684-10F4-4CC3-A0B9-F03AA7BE37CF}" type="datetimeFigureOut">
              <a:rPr lang="en-US" smtClean="0"/>
              <a:t>7/9/20</a:t>
            </a:fld>
            <a:endParaRPr lang="en-US"/>
          </a:p>
        </p:txBody>
      </p:sp>
      <p:sp>
        <p:nvSpPr>
          <p:cNvPr id="5" name="Footer Placeholder 4">
            <a:extLst>
              <a:ext uri="{FF2B5EF4-FFF2-40B4-BE49-F238E27FC236}">
                <a16:creationId xmlns:a16="http://schemas.microsoft.com/office/drawing/2014/main" id="{36E618F2-3B8E-4449-91E7-F8AA4960938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3428F0-E5C2-42A1-AB2F-1A19FFAD19CF}"/>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2156628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Graphic 9" descr="Tag=AccentColor&#10;Flavor=Light&#10;Target=Fill">
            <a:extLst>
              <a:ext uri="{FF2B5EF4-FFF2-40B4-BE49-F238E27FC236}">
                <a16:creationId xmlns:a16="http://schemas.microsoft.com/office/drawing/2014/main" id="{DB2CE8D6-5B4E-4EBE-9ED5-A1DA7E2A5CDA}"/>
              </a:ext>
            </a:extLst>
          </p:cNvPr>
          <p:cNvSpPr/>
          <p:nvPr/>
        </p:nvSpPr>
        <p:spPr>
          <a:xfrm>
            <a:off x="7209816" y="0"/>
            <a:ext cx="4143984" cy="5747660"/>
          </a:xfrm>
          <a:custGeom>
            <a:avLst/>
            <a:gdLst>
              <a:gd name="connsiteX0" fmla="*/ 0 w 3843750"/>
              <a:gd name="connsiteY0" fmla="*/ 346 h 5956080"/>
              <a:gd name="connsiteX1" fmla="*/ 72373 w 3843750"/>
              <a:gd name="connsiteY1" fmla="*/ 2447534 h 5956080"/>
              <a:gd name="connsiteX2" fmla="*/ 145093 w 3843750"/>
              <a:gd name="connsiteY2" fmla="*/ 3878724 h 5956080"/>
              <a:gd name="connsiteX3" fmla="*/ 237897 w 3843750"/>
              <a:gd name="connsiteY3" fmla="*/ 4208041 h 5956080"/>
              <a:gd name="connsiteX4" fmla="*/ 281875 w 3843750"/>
              <a:gd name="connsiteY4" fmla="*/ 4677601 h 5956080"/>
              <a:gd name="connsiteX5" fmla="*/ 360135 w 3843750"/>
              <a:gd name="connsiteY5" fmla="*/ 5287407 h 5956080"/>
              <a:gd name="connsiteX6" fmla="*/ 414155 w 3843750"/>
              <a:gd name="connsiteY6" fmla="*/ 5817914 h 5956080"/>
              <a:gd name="connsiteX7" fmla="*/ 681487 w 3843750"/>
              <a:gd name="connsiteY7" fmla="*/ 5914873 h 5956080"/>
              <a:gd name="connsiteX8" fmla="*/ 892373 w 3843750"/>
              <a:gd name="connsiteY8" fmla="*/ 5605295 h 5956080"/>
              <a:gd name="connsiteX9" fmla="*/ 1027770 w 3843750"/>
              <a:gd name="connsiteY9" fmla="*/ 5804063 h 5956080"/>
              <a:gd name="connsiteX10" fmla="*/ 1200566 w 3843750"/>
              <a:gd name="connsiteY10" fmla="*/ 5527036 h 5956080"/>
              <a:gd name="connsiteX11" fmla="*/ 1348083 w 3843750"/>
              <a:gd name="connsiteY11" fmla="*/ 5363590 h 5956080"/>
              <a:gd name="connsiteX12" fmla="*/ 1425997 w 3843750"/>
              <a:gd name="connsiteY12" fmla="*/ 4800532 h 5956080"/>
              <a:gd name="connsiteX13" fmla="*/ 1517416 w 3843750"/>
              <a:gd name="connsiteY13" fmla="*/ 4640549 h 5956080"/>
              <a:gd name="connsiteX14" fmla="*/ 1569705 w 3843750"/>
              <a:gd name="connsiteY14" fmla="*/ 4803995 h 5956080"/>
              <a:gd name="connsiteX15" fmla="*/ 1530921 w 3843750"/>
              <a:gd name="connsiteY15" fmla="*/ 5433885 h 5956080"/>
              <a:gd name="connsiteX16" fmla="*/ 1614721 w 3843750"/>
              <a:gd name="connsiteY16" fmla="*/ 5319957 h 5956080"/>
              <a:gd name="connsiteX17" fmla="*/ 1800676 w 3843750"/>
              <a:gd name="connsiteY17" fmla="*/ 4608691 h 5956080"/>
              <a:gd name="connsiteX18" fmla="*/ 1918759 w 3843750"/>
              <a:gd name="connsiteY18" fmla="*/ 4486799 h 5956080"/>
              <a:gd name="connsiteX19" fmla="*/ 2009139 w 3843750"/>
              <a:gd name="connsiteY19" fmla="*/ 4715000 h 5956080"/>
              <a:gd name="connsiteX20" fmla="*/ 2135532 w 3843750"/>
              <a:gd name="connsiteY20" fmla="*/ 5321689 h 5956080"/>
              <a:gd name="connsiteX21" fmla="*/ 2209291 w 3843750"/>
              <a:gd name="connsiteY21" fmla="*/ 5028733 h 5956080"/>
              <a:gd name="connsiteX22" fmla="*/ 2501208 w 3843750"/>
              <a:gd name="connsiteY22" fmla="*/ 4457711 h 5956080"/>
              <a:gd name="connsiteX23" fmla="*/ 2695127 w 3843750"/>
              <a:gd name="connsiteY23" fmla="*/ 4973674 h 5956080"/>
              <a:gd name="connsiteX24" fmla="*/ 2825329 w 3843750"/>
              <a:gd name="connsiteY24" fmla="*/ 4563328 h 5956080"/>
              <a:gd name="connsiteX25" fmla="*/ 2904628 w 3843750"/>
              <a:gd name="connsiteY25" fmla="*/ 4466368 h 5956080"/>
              <a:gd name="connsiteX26" fmla="*/ 2922635 w 3843750"/>
              <a:gd name="connsiteY26" fmla="*/ 4519696 h 5956080"/>
              <a:gd name="connsiteX27" fmla="*/ 3089544 w 3843750"/>
              <a:gd name="connsiteY27" fmla="*/ 3606545 h 5956080"/>
              <a:gd name="connsiteX28" fmla="*/ 3150490 w 3843750"/>
              <a:gd name="connsiteY28" fmla="*/ 3989882 h 5956080"/>
              <a:gd name="connsiteX29" fmla="*/ 3755448 w 3843750"/>
              <a:gd name="connsiteY29" fmla="*/ 1538193 h 5956080"/>
              <a:gd name="connsiteX30" fmla="*/ 3850330 w 3843750"/>
              <a:gd name="connsiteY30" fmla="*/ 0 h 5956080"/>
              <a:gd name="connsiteX31" fmla="*/ 0 w 3843750"/>
              <a:gd name="connsiteY31" fmla="*/ 0 h 595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3843750" h="5956080">
                <a:moveTo>
                  <a:pt x="0" y="346"/>
                </a:moveTo>
                <a:cubicBezTo>
                  <a:pt x="12120" y="1234155"/>
                  <a:pt x="72720" y="2447534"/>
                  <a:pt x="72373" y="2447534"/>
                </a:cubicBezTo>
                <a:cubicBezTo>
                  <a:pt x="72720" y="2449265"/>
                  <a:pt x="114274" y="3641520"/>
                  <a:pt x="145093" y="3878724"/>
                </a:cubicBezTo>
                <a:cubicBezTo>
                  <a:pt x="176258" y="4119392"/>
                  <a:pt x="210194" y="3969797"/>
                  <a:pt x="237897" y="4208041"/>
                </a:cubicBezTo>
                <a:cubicBezTo>
                  <a:pt x="250017" y="4367677"/>
                  <a:pt x="237204" y="4527661"/>
                  <a:pt x="281875" y="4677601"/>
                </a:cubicBezTo>
                <a:cubicBezTo>
                  <a:pt x="278758" y="4908226"/>
                  <a:pt x="338319" y="5059552"/>
                  <a:pt x="360135" y="5287407"/>
                </a:cubicBezTo>
                <a:cubicBezTo>
                  <a:pt x="370177" y="5468860"/>
                  <a:pt x="348015" y="5649274"/>
                  <a:pt x="414155" y="5817914"/>
                </a:cubicBezTo>
                <a:cubicBezTo>
                  <a:pt x="467137" y="5947770"/>
                  <a:pt x="534662" y="6049578"/>
                  <a:pt x="681487" y="5914873"/>
                </a:cubicBezTo>
                <a:cubicBezTo>
                  <a:pt x="680448" y="5747964"/>
                  <a:pt x="925963" y="5772897"/>
                  <a:pt x="892373" y="5605295"/>
                </a:cubicBezTo>
                <a:cubicBezTo>
                  <a:pt x="1003184" y="5641309"/>
                  <a:pt x="945009" y="5759046"/>
                  <a:pt x="1027770" y="5804063"/>
                </a:cubicBezTo>
                <a:cubicBezTo>
                  <a:pt x="1099105" y="5719915"/>
                  <a:pt x="1051664" y="5551968"/>
                  <a:pt x="1200566" y="5527036"/>
                </a:cubicBezTo>
                <a:cubicBezTo>
                  <a:pt x="1352931" y="5564088"/>
                  <a:pt x="1336655" y="5453970"/>
                  <a:pt x="1348083" y="5363590"/>
                </a:cubicBezTo>
                <a:cubicBezTo>
                  <a:pt x="1370938" y="5149586"/>
                  <a:pt x="1389291" y="5009687"/>
                  <a:pt x="1425997" y="4800532"/>
                </a:cubicBezTo>
                <a:cubicBezTo>
                  <a:pt x="1436385" y="4748243"/>
                  <a:pt x="1415608" y="4628775"/>
                  <a:pt x="1517416" y="4640549"/>
                </a:cubicBezTo>
                <a:cubicBezTo>
                  <a:pt x="1596022" y="4651976"/>
                  <a:pt x="1566242" y="4746512"/>
                  <a:pt x="1569705" y="4803995"/>
                </a:cubicBezTo>
                <a:cubicBezTo>
                  <a:pt x="1600177" y="5128809"/>
                  <a:pt x="1532998" y="5109763"/>
                  <a:pt x="1530921" y="5433885"/>
                </a:cubicBezTo>
                <a:cubicBezTo>
                  <a:pt x="1530574" y="5446697"/>
                  <a:pt x="1580786" y="5458125"/>
                  <a:pt x="1614721" y="5319957"/>
                </a:cubicBezTo>
                <a:cubicBezTo>
                  <a:pt x="1681208" y="5047432"/>
                  <a:pt x="1760507" y="4832736"/>
                  <a:pt x="1800676" y="4608691"/>
                </a:cubicBezTo>
                <a:cubicBezTo>
                  <a:pt x="1848463" y="4656824"/>
                  <a:pt x="1889671" y="4439704"/>
                  <a:pt x="1918759" y="4486799"/>
                </a:cubicBezTo>
                <a:cubicBezTo>
                  <a:pt x="1932264" y="4566098"/>
                  <a:pt x="1956503" y="4642626"/>
                  <a:pt x="2009139" y="4715000"/>
                </a:cubicBezTo>
                <a:cubicBezTo>
                  <a:pt x="2054502" y="4933851"/>
                  <a:pt x="2004983" y="5137812"/>
                  <a:pt x="2135532" y="5321689"/>
                </a:cubicBezTo>
                <a:cubicBezTo>
                  <a:pt x="2135532" y="5321689"/>
                  <a:pt x="2137610" y="5265245"/>
                  <a:pt x="2209291" y="5028733"/>
                </a:cubicBezTo>
                <a:cubicBezTo>
                  <a:pt x="2267120" y="4838277"/>
                  <a:pt x="2341225" y="4936622"/>
                  <a:pt x="2501208" y="4457711"/>
                </a:cubicBezTo>
                <a:cubicBezTo>
                  <a:pt x="2545186" y="4641934"/>
                  <a:pt x="2446495" y="4877753"/>
                  <a:pt x="2695127" y="4973674"/>
                </a:cubicBezTo>
                <a:cubicBezTo>
                  <a:pt x="2743260" y="4833775"/>
                  <a:pt x="2706208" y="4662365"/>
                  <a:pt x="2825329" y="4563328"/>
                </a:cubicBezTo>
                <a:cubicBezTo>
                  <a:pt x="2859958" y="4534586"/>
                  <a:pt x="2884890" y="4501689"/>
                  <a:pt x="2904628" y="4466368"/>
                </a:cubicBezTo>
                <a:cubicBezTo>
                  <a:pt x="2910515" y="4484375"/>
                  <a:pt x="2916749" y="4503074"/>
                  <a:pt x="2922635" y="4519696"/>
                </a:cubicBezTo>
                <a:cubicBezTo>
                  <a:pt x="2946529" y="4491647"/>
                  <a:pt x="3082618" y="3784882"/>
                  <a:pt x="3089544" y="3606545"/>
                </a:cubicBezTo>
                <a:cubicBezTo>
                  <a:pt x="3124172" y="3733285"/>
                  <a:pt x="3150490" y="3989882"/>
                  <a:pt x="3150490" y="3989882"/>
                </a:cubicBezTo>
                <a:cubicBezTo>
                  <a:pt x="3150490" y="3989882"/>
                  <a:pt x="3300085" y="3936900"/>
                  <a:pt x="3755448" y="1538193"/>
                </a:cubicBezTo>
                <a:cubicBezTo>
                  <a:pt x="3791461" y="1348775"/>
                  <a:pt x="3824704" y="697762"/>
                  <a:pt x="3850330" y="0"/>
                </a:cubicBezTo>
                <a:lnTo>
                  <a:pt x="0" y="0"/>
                </a:lnTo>
                <a:close/>
              </a:path>
            </a:pathLst>
          </a:custGeom>
          <a:solidFill>
            <a:schemeClr val="accent1">
              <a:alpha val="20000"/>
            </a:schemeClr>
          </a:solidFill>
          <a:ln w="32707"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64AD5705-B027-4C44-B38A-60296E29EB12}"/>
              </a:ext>
            </a:extLst>
          </p:cNvPr>
          <p:cNvSpPr>
            <a:spLocks noGrp="1"/>
          </p:cNvSpPr>
          <p:nvPr>
            <p:ph type="title"/>
          </p:nvPr>
        </p:nvSpPr>
        <p:spPr>
          <a:xfrm>
            <a:off x="831850" y="1078991"/>
            <a:ext cx="5266944" cy="3136392"/>
          </a:xfrm>
        </p:spPr>
        <p:txBody>
          <a:bodyPr anchor="b">
            <a:normAutofit/>
          </a:bodyPr>
          <a:lstStyle>
            <a:lvl1pP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E8BBAC4-9088-44CF-BA2D-B8DD24FB5274}"/>
              </a:ext>
            </a:extLst>
          </p:cNvPr>
          <p:cNvSpPr>
            <a:spLocks noGrp="1"/>
          </p:cNvSpPr>
          <p:nvPr>
            <p:ph type="body" idx="1"/>
          </p:nvPr>
        </p:nvSpPr>
        <p:spPr>
          <a:xfrm>
            <a:off x="831850" y="4279392"/>
            <a:ext cx="5266944" cy="1500187"/>
          </a:xfrm>
        </p:spPr>
        <p:txBody>
          <a:bodyPr/>
          <a:lstStyle>
            <a:lvl1pPr marL="0" indent="0">
              <a:buNone/>
              <a:defRPr sz="2400" cap="all"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793FB3F-D2A6-4919-B57B-C08861D46303}"/>
              </a:ext>
            </a:extLst>
          </p:cNvPr>
          <p:cNvSpPr>
            <a:spLocks noGrp="1"/>
          </p:cNvSpPr>
          <p:nvPr>
            <p:ph type="dt" sz="half" idx="10"/>
          </p:nvPr>
        </p:nvSpPr>
        <p:spPr/>
        <p:txBody>
          <a:bodyPr/>
          <a:lstStyle/>
          <a:p>
            <a:fld id="{3C04E684-10F4-4CC3-A0B9-F03AA7BE37CF}" type="datetimeFigureOut">
              <a:rPr lang="en-US" smtClean="0"/>
              <a:t>7/9/20</a:t>
            </a:fld>
            <a:endParaRPr lang="en-US"/>
          </a:p>
        </p:txBody>
      </p:sp>
      <p:sp>
        <p:nvSpPr>
          <p:cNvPr id="5" name="Footer Placeholder 4">
            <a:extLst>
              <a:ext uri="{FF2B5EF4-FFF2-40B4-BE49-F238E27FC236}">
                <a16:creationId xmlns:a16="http://schemas.microsoft.com/office/drawing/2014/main" id="{989049E0-6BE5-43FA-A4D4-ACAFC871A79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F8C28D-1479-4F15-B906-0AEBBCCA8CF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9592453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Shape 7" descr="Tag=AccentColor&#10;Flavor=Light&#10;Target=Fill">
            <a:extLst>
              <a:ext uri="{FF2B5EF4-FFF2-40B4-BE49-F238E27FC236}">
                <a16:creationId xmlns:a16="http://schemas.microsoft.com/office/drawing/2014/main" id="{FD51F360-8860-4FB5-A0A5-773473DD8B39}"/>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D2A77EC9-372A-4ECA-9088-780532AF057F}"/>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C882CE-1B27-414A-9B06-AA5D2DB683BA}"/>
              </a:ext>
            </a:extLst>
          </p:cNvPr>
          <p:cNvSpPr>
            <a:spLocks noGrp="1"/>
          </p:cNvSpPr>
          <p:nvPr>
            <p:ph sz="half" idx="1"/>
          </p:nvPr>
        </p:nvSpPr>
        <p:spPr>
          <a:xfrm>
            <a:off x="838200" y="2011680"/>
            <a:ext cx="493776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A0397E60-5D92-4530-96D1-FC09AF3C2742}"/>
              </a:ext>
            </a:extLst>
          </p:cNvPr>
          <p:cNvSpPr>
            <a:spLocks noGrp="1"/>
          </p:cNvSpPr>
          <p:nvPr>
            <p:ph sz="half" idx="2"/>
          </p:nvPr>
        </p:nvSpPr>
        <p:spPr>
          <a:xfrm>
            <a:off x="6419088" y="2011680"/>
            <a:ext cx="493776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034240FE-0C6A-47E9-9B0A-7B3C60877372}"/>
              </a:ext>
            </a:extLst>
          </p:cNvPr>
          <p:cNvSpPr>
            <a:spLocks noGrp="1"/>
          </p:cNvSpPr>
          <p:nvPr>
            <p:ph type="dt" sz="half" idx="10"/>
          </p:nvPr>
        </p:nvSpPr>
        <p:spPr/>
        <p:txBody>
          <a:bodyPr/>
          <a:lstStyle/>
          <a:p>
            <a:fld id="{3C04E684-10F4-4CC3-A0B9-F03AA7BE37CF}" type="datetimeFigureOut">
              <a:rPr lang="en-US" smtClean="0"/>
              <a:t>7/9/20</a:t>
            </a:fld>
            <a:endParaRPr lang="en-US"/>
          </a:p>
        </p:txBody>
      </p:sp>
      <p:sp>
        <p:nvSpPr>
          <p:cNvPr id="6" name="Footer Placeholder 5">
            <a:extLst>
              <a:ext uri="{FF2B5EF4-FFF2-40B4-BE49-F238E27FC236}">
                <a16:creationId xmlns:a16="http://schemas.microsoft.com/office/drawing/2014/main" id="{8671AE1B-BB18-4C7E-AA77-3A4D401A5F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6FA7B1D-FEDD-4E29-A352-29E5F498B323}"/>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9218565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Shape 9" descr="Tag=AccentColor&#10;Flavor=Light&#10;Target=Fill">
            <a:extLst>
              <a:ext uri="{FF2B5EF4-FFF2-40B4-BE49-F238E27FC236}">
                <a16:creationId xmlns:a16="http://schemas.microsoft.com/office/drawing/2014/main" id="{527D753D-3426-457C-9082-B92894509EC0}"/>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164D2B94-0682-4185-BCE3-89AF214A4FA8}"/>
              </a:ext>
            </a:extLst>
          </p:cNvPr>
          <p:cNvSpPr>
            <a:spLocks noGrp="1"/>
          </p:cNvSpPr>
          <p:nvPr>
            <p:ph type="title"/>
          </p:nvPr>
        </p:nvSpPr>
        <p:spPr>
          <a:xfrm>
            <a:off x="839788" y="365125"/>
            <a:ext cx="10515600" cy="1325563"/>
          </a:xfrm>
        </p:spPr>
        <p:txBody>
          <a:bodyPr>
            <a:normAutofit/>
          </a:bodyPr>
          <a:lstStyle>
            <a:lvl1pPr>
              <a:defRPr sz="4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D65C47E-B85E-4B3E-A669-DEEC7F5DF2FB}"/>
              </a:ext>
            </a:extLst>
          </p:cNvPr>
          <p:cNvSpPr>
            <a:spLocks noGrp="1"/>
          </p:cNvSpPr>
          <p:nvPr>
            <p:ph type="body" idx="1"/>
          </p:nvPr>
        </p:nvSpPr>
        <p:spPr>
          <a:xfrm>
            <a:off x="839788" y="2011680"/>
            <a:ext cx="49377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324517F-FE8C-49AD-9A52-0F4301052699}"/>
              </a:ext>
            </a:extLst>
          </p:cNvPr>
          <p:cNvSpPr>
            <a:spLocks noGrp="1"/>
          </p:cNvSpPr>
          <p:nvPr>
            <p:ph sz="half" idx="2"/>
          </p:nvPr>
        </p:nvSpPr>
        <p:spPr>
          <a:xfrm>
            <a:off x="839788" y="3127248"/>
            <a:ext cx="4937760" cy="3063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80C73EC-7117-4DC2-9075-14102F2E282B}"/>
              </a:ext>
            </a:extLst>
          </p:cNvPr>
          <p:cNvSpPr>
            <a:spLocks noGrp="1"/>
          </p:cNvSpPr>
          <p:nvPr>
            <p:ph type="body" sz="quarter" idx="3"/>
          </p:nvPr>
        </p:nvSpPr>
        <p:spPr>
          <a:xfrm>
            <a:off x="6419088" y="2011680"/>
            <a:ext cx="49377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DD9A323-865B-4177-8F98-9BA304E022E0}"/>
              </a:ext>
            </a:extLst>
          </p:cNvPr>
          <p:cNvSpPr>
            <a:spLocks noGrp="1"/>
          </p:cNvSpPr>
          <p:nvPr>
            <p:ph sz="quarter" idx="4"/>
          </p:nvPr>
        </p:nvSpPr>
        <p:spPr>
          <a:xfrm>
            <a:off x="6419088" y="3127248"/>
            <a:ext cx="4937760" cy="3063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AA4E5D6-7075-4584-BD43-D966F0B58E6D}"/>
              </a:ext>
            </a:extLst>
          </p:cNvPr>
          <p:cNvSpPr>
            <a:spLocks noGrp="1"/>
          </p:cNvSpPr>
          <p:nvPr>
            <p:ph type="dt" sz="half" idx="10"/>
          </p:nvPr>
        </p:nvSpPr>
        <p:spPr/>
        <p:txBody>
          <a:bodyPr/>
          <a:lstStyle/>
          <a:p>
            <a:fld id="{3C04E684-10F4-4CC3-A0B9-F03AA7BE37CF}" type="datetimeFigureOut">
              <a:rPr lang="en-US" smtClean="0"/>
              <a:t>7/9/20</a:t>
            </a:fld>
            <a:endParaRPr lang="en-US"/>
          </a:p>
        </p:txBody>
      </p:sp>
      <p:sp>
        <p:nvSpPr>
          <p:cNvPr id="8" name="Footer Placeholder 7">
            <a:extLst>
              <a:ext uri="{FF2B5EF4-FFF2-40B4-BE49-F238E27FC236}">
                <a16:creationId xmlns:a16="http://schemas.microsoft.com/office/drawing/2014/main" id="{8C38B83D-8A05-4F3C-A409-1602C963075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AD250E7-8A73-449C-A140-A2A2582D7F33}"/>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7324191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Graphic 1" descr="Tag=AccentColor&#10;Flavor=Light&#10;Target=Fill">
            <a:extLst>
              <a:ext uri="{FF2B5EF4-FFF2-40B4-BE49-F238E27FC236}">
                <a16:creationId xmlns:a16="http://schemas.microsoft.com/office/drawing/2014/main" id="{AAFBE1F6-FC6D-4C3D-9AC3-97028E6F18C7}"/>
              </a:ext>
            </a:extLst>
          </p:cNvPr>
          <p:cNvSpPr/>
          <p:nvPr/>
        </p:nvSpPr>
        <p:spPr>
          <a:xfrm rot="10800000" flipV="1">
            <a:off x="1969639" y="181596"/>
            <a:ext cx="8252722" cy="6022258"/>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192825A4-268B-4301-8432-F9E9B2661AEC}"/>
              </a:ext>
            </a:extLst>
          </p:cNvPr>
          <p:cNvSpPr>
            <a:spLocks noGrp="1"/>
          </p:cNvSpPr>
          <p:nvPr>
            <p:ph type="title"/>
          </p:nvPr>
        </p:nvSpPr>
        <p:spPr>
          <a:xfrm>
            <a:off x="2843784" y="1572768"/>
            <a:ext cx="6501384" cy="4096512"/>
          </a:xfrm>
        </p:spPr>
        <p:txBody>
          <a:bodyPr>
            <a:normAutofit/>
          </a:bodyPr>
          <a:lstStyle>
            <a:lvl1pPr algn="ctr">
              <a:defRPr sz="40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DA33410F-8A90-47F6-BD39-4AC0E4358351}"/>
              </a:ext>
            </a:extLst>
          </p:cNvPr>
          <p:cNvSpPr>
            <a:spLocks noGrp="1"/>
          </p:cNvSpPr>
          <p:nvPr>
            <p:ph type="dt" sz="half" idx="10"/>
          </p:nvPr>
        </p:nvSpPr>
        <p:spPr/>
        <p:txBody>
          <a:bodyPr/>
          <a:lstStyle/>
          <a:p>
            <a:fld id="{3C04E684-10F4-4CC3-A0B9-F03AA7BE37CF}" type="datetimeFigureOut">
              <a:rPr lang="en-US" smtClean="0"/>
              <a:t>7/9/20</a:t>
            </a:fld>
            <a:endParaRPr lang="en-US"/>
          </a:p>
        </p:txBody>
      </p:sp>
      <p:sp>
        <p:nvSpPr>
          <p:cNvPr id="4" name="Footer Placeholder 3">
            <a:extLst>
              <a:ext uri="{FF2B5EF4-FFF2-40B4-BE49-F238E27FC236}">
                <a16:creationId xmlns:a16="http://schemas.microsoft.com/office/drawing/2014/main" id="{D1D819A9-F8DE-4E5C-AFC3-E0105ACD829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4E25320-A12F-4F3E-8EC9-11292FF36BE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5763326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1">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1C9756B-145D-4BA8-AA43-904C1E7CB86D}"/>
              </a:ext>
            </a:extLst>
          </p:cNvPr>
          <p:cNvSpPr>
            <a:spLocks noGrp="1"/>
          </p:cNvSpPr>
          <p:nvPr>
            <p:ph type="dt" sz="half" idx="10"/>
          </p:nvPr>
        </p:nvSpPr>
        <p:spPr/>
        <p:txBody>
          <a:bodyPr/>
          <a:lstStyle/>
          <a:p>
            <a:fld id="{3C04E684-10F4-4CC3-A0B9-F03AA7BE37CF}" type="datetimeFigureOut">
              <a:rPr lang="en-US" smtClean="0"/>
              <a:t>7/9/20</a:t>
            </a:fld>
            <a:endParaRPr lang="en-US"/>
          </a:p>
        </p:txBody>
      </p:sp>
      <p:sp>
        <p:nvSpPr>
          <p:cNvPr id="3" name="Footer Placeholder 2">
            <a:extLst>
              <a:ext uri="{FF2B5EF4-FFF2-40B4-BE49-F238E27FC236}">
                <a16:creationId xmlns:a16="http://schemas.microsoft.com/office/drawing/2014/main" id="{B21DB60F-139E-4C44-89AF-3F8F5EC241F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8226C9-C193-4B47-9717-4BC86C9092C7}"/>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7026329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2">
    <p:spTree>
      <p:nvGrpSpPr>
        <p:cNvPr id="1" name=""/>
        <p:cNvGrpSpPr/>
        <p:nvPr/>
      </p:nvGrpSpPr>
      <p:grpSpPr>
        <a:xfrm>
          <a:off x="0" y="0"/>
          <a:ext cx="0" cy="0"/>
          <a:chOff x="0" y="0"/>
          <a:chExt cx="0" cy="0"/>
        </a:xfrm>
      </p:grpSpPr>
      <p:sp>
        <p:nvSpPr>
          <p:cNvPr id="6" name="Freeform: Shape 5" descr="Mask ID=&#10;Mask position=bottom, center&#10;Mask family= brushstroke, landscape, wide">
            <a:extLst>
              <a:ext uri="{FF2B5EF4-FFF2-40B4-BE49-F238E27FC236}">
                <a16:creationId xmlns:a16="http://schemas.microsoft.com/office/drawing/2014/main" id="{736BF44D-E8DD-45FA-931D-CBCC67D57944}"/>
              </a:ext>
            </a:extLst>
          </p:cNvPr>
          <p:cNvSpPr/>
          <p:nvPr/>
        </p:nvSpPr>
        <p:spPr>
          <a:xfrm>
            <a:off x="1768100" y="-1"/>
            <a:ext cx="10423900" cy="5920155"/>
          </a:xfrm>
          <a:custGeom>
            <a:avLst/>
            <a:gdLst>
              <a:gd name="connsiteX0" fmla="*/ 10423900 w 10423900"/>
              <a:gd name="connsiteY0" fmla="*/ 0 h 5491534"/>
              <a:gd name="connsiteX1" fmla="*/ 3493157 w 10423900"/>
              <a:gd name="connsiteY1" fmla="*/ 0 h 5491534"/>
              <a:gd name="connsiteX2" fmla="*/ 3493018 w 10423900"/>
              <a:gd name="connsiteY2" fmla="*/ 31 h 5491534"/>
              <a:gd name="connsiteX3" fmla="*/ 3245493 w 10423900"/>
              <a:gd name="connsiteY3" fmla="*/ 104839 h 5491534"/>
              <a:gd name="connsiteX4" fmla="*/ 4434802 w 10423900"/>
              <a:gd name="connsiteY4" fmla="*/ 284558 h 5491534"/>
              <a:gd name="connsiteX5" fmla="*/ 4011937 w 10423900"/>
              <a:gd name="connsiteY5" fmla="*/ 395559 h 5491534"/>
              <a:gd name="connsiteX6" fmla="*/ 3573213 w 10423900"/>
              <a:gd name="connsiteY6" fmla="*/ 474847 h 5491534"/>
              <a:gd name="connsiteX7" fmla="*/ 3097489 w 10423900"/>
              <a:gd name="connsiteY7" fmla="*/ 532990 h 5491534"/>
              <a:gd name="connsiteX8" fmla="*/ 2664052 w 10423900"/>
              <a:gd name="connsiteY8" fmla="*/ 649279 h 5491534"/>
              <a:gd name="connsiteX9" fmla="*/ 3795218 w 10423900"/>
              <a:gd name="connsiteY9" fmla="*/ 696852 h 5491534"/>
              <a:gd name="connsiteX10" fmla="*/ 3208492 w 10423900"/>
              <a:gd name="connsiteY10" fmla="*/ 802568 h 5491534"/>
              <a:gd name="connsiteX11" fmla="*/ 2727483 w 10423900"/>
              <a:gd name="connsiteY11" fmla="*/ 939999 h 5491534"/>
              <a:gd name="connsiteX12" fmla="*/ 2389190 w 10423900"/>
              <a:gd name="connsiteY12" fmla="*/ 1003429 h 5491534"/>
              <a:gd name="connsiteX13" fmla="*/ 2029754 w 10423900"/>
              <a:gd name="connsiteY13" fmla="*/ 1019287 h 5491534"/>
              <a:gd name="connsiteX14" fmla="*/ 1945181 w 10423900"/>
              <a:gd name="connsiteY14" fmla="*/ 1119716 h 5491534"/>
              <a:gd name="connsiteX15" fmla="*/ 2056184 w 10423900"/>
              <a:gd name="connsiteY15" fmla="*/ 1225434 h 5491534"/>
              <a:gd name="connsiteX16" fmla="*/ 2225329 w 10423900"/>
              <a:gd name="connsiteY16" fmla="*/ 1236004 h 5491534"/>
              <a:gd name="connsiteX17" fmla="*/ 3234920 w 10423900"/>
              <a:gd name="connsiteY17" fmla="*/ 1262435 h 5491534"/>
              <a:gd name="connsiteX18" fmla="*/ 0 w 10423900"/>
              <a:gd name="connsiteY18" fmla="*/ 1495009 h 5491534"/>
              <a:gd name="connsiteX19" fmla="*/ 438724 w 10423900"/>
              <a:gd name="connsiteY19" fmla="*/ 1637728 h 5491534"/>
              <a:gd name="connsiteX20" fmla="*/ 586726 w 10423900"/>
              <a:gd name="connsiteY20" fmla="*/ 2028877 h 5491534"/>
              <a:gd name="connsiteX21" fmla="*/ 1125878 w 10423900"/>
              <a:gd name="connsiteY21" fmla="*/ 2250882 h 5491534"/>
              <a:gd name="connsiteX22" fmla="*/ 1474744 w 10423900"/>
              <a:gd name="connsiteY22" fmla="*/ 2330169 h 5491534"/>
              <a:gd name="connsiteX23" fmla="*/ 2272901 w 10423900"/>
              <a:gd name="connsiteY23" fmla="*/ 2446458 h 5491534"/>
              <a:gd name="connsiteX24" fmla="*/ 2389190 w 10423900"/>
              <a:gd name="connsiteY24" fmla="*/ 2636747 h 5491534"/>
              <a:gd name="connsiteX25" fmla="*/ 2489621 w 10423900"/>
              <a:gd name="connsiteY25" fmla="*/ 2848179 h 5491534"/>
              <a:gd name="connsiteX26" fmla="*/ 2701053 w 10423900"/>
              <a:gd name="connsiteY26" fmla="*/ 2985611 h 5491534"/>
              <a:gd name="connsiteX27" fmla="*/ 1057165 w 10423900"/>
              <a:gd name="connsiteY27" fmla="*/ 2964468 h 5491534"/>
              <a:gd name="connsiteX28" fmla="*/ 2912485 w 10423900"/>
              <a:gd name="connsiteY28" fmla="*/ 3408477 h 5491534"/>
              <a:gd name="connsiteX29" fmla="*/ 2748626 w 10423900"/>
              <a:gd name="connsiteY29" fmla="*/ 3582909 h 5491534"/>
              <a:gd name="connsiteX30" fmla="*/ 3763503 w 10423900"/>
              <a:gd name="connsiteY30" fmla="*/ 3820771 h 5491534"/>
              <a:gd name="connsiteX31" fmla="*/ 3219063 w 10423900"/>
              <a:gd name="connsiteY31" fmla="*/ 3847199 h 5491534"/>
              <a:gd name="connsiteX32" fmla="*/ 6385269 w 10423900"/>
              <a:gd name="connsiteY32" fmla="*/ 4840933 h 5491534"/>
              <a:gd name="connsiteX33" fmla="*/ 10285854 w 10423900"/>
              <a:gd name="connsiteY33" fmla="*/ 5471118 h 5491534"/>
              <a:gd name="connsiteX34" fmla="*/ 10423900 w 10423900"/>
              <a:gd name="connsiteY34" fmla="*/ 5491534 h 5491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423900" h="5491534">
                <a:moveTo>
                  <a:pt x="10423900" y="0"/>
                </a:moveTo>
                <a:lnTo>
                  <a:pt x="3493157" y="0"/>
                </a:lnTo>
                <a:lnTo>
                  <a:pt x="3493018" y="31"/>
                </a:lnTo>
                <a:cubicBezTo>
                  <a:pt x="3414969" y="12668"/>
                  <a:pt x="3328744" y="21588"/>
                  <a:pt x="3245493" y="104839"/>
                </a:cubicBezTo>
                <a:cubicBezTo>
                  <a:pt x="3668357" y="162984"/>
                  <a:pt x="4075366" y="51981"/>
                  <a:pt x="4434802" y="284558"/>
                </a:cubicBezTo>
                <a:cubicBezTo>
                  <a:pt x="4302656" y="400846"/>
                  <a:pt x="4154654" y="374416"/>
                  <a:pt x="4011937" y="395559"/>
                </a:cubicBezTo>
                <a:cubicBezTo>
                  <a:pt x="3863934" y="416704"/>
                  <a:pt x="3721217" y="453704"/>
                  <a:pt x="3573213" y="474847"/>
                </a:cubicBezTo>
                <a:cubicBezTo>
                  <a:pt x="3414639" y="501275"/>
                  <a:pt x="3256063" y="506562"/>
                  <a:pt x="3097489" y="532990"/>
                </a:cubicBezTo>
                <a:cubicBezTo>
                  <a:pt x="2965345" y="554135"/>
                  <a:pt x="2822627" y="517133"/>
                  <a:pt x="2664052" y="649279"/>
                </a:cubicBezTo>
                <a:cubicBezTo>
                  <a:pt x="3055203" y="744424"/>
                  <a:pt x="3409352" y="601706"/>
                  <a:pt x="3795218" y="696852"/>
                </a:cubicBezTo>
                <a:cubicBezTo>
                  <a:pt x="3567928" y="781425"/>
                  <a:pt x="3382924" y="754995"/>
                  <a:pt x="3208492" y="802568"/>
                </a:cubicBezTo>
                <a:cubicBezTo>
                  <a:pt x="3049916" y="850140"/>
                  <a:pt x="2859627" y="797282"/>
                  <a:pt x="2727483" y="939999"/>
                </a:cubicBezTo>
                <a:cubicBezTo>
                  <a:pt x="2627052" y="1051000"/>
                  <a:pt x="2521336" y="1066858"/>
                  <a:pt x="2389190" y="1003429"/>
                </a:cubicBezTo>
                <a:cubicBezTo>
                  <a:pt x="2272901" y="945284"/>
                  <a:pt x="2146043" y="961142"/>
                  <a:pt x="2029754" y="1019287"/>
                </a:cubicBezTo>
                <a:cubicBezTo>
                  <a:pt x="1987468" y="1040430"/>
                  <a:pt x="1945181" y="1066858"/>
                  <a:pt x="1945181" y="1119716"/>
                </a:cubicBezTo>
                <a:cubicBezTo>
                  <a:pt x="1945181" y="1193719"/>
                  <a:pt x="1998039" y="1214862"/>
                  <a:pt x="2056184" y="1225434"/>
                </a:cubicBezTo>
                <a:cubicBezTo>
                  <a:pt x="2109042" y="1236004"/>
                  <a:pt x="2172471" y="1246577"/>
                  <a:pt x="2225329" y="1236004"/>
                </a:cubicBezTo>
                <a:cubicBezTo>
                  <a:pt x="2563622" y="1177861"/>
                  <a:pt x="2896629" y="1273005"/>
                  <a:pt x="3234920" y="1262435"/>
                </a:cubicBezTo>
                <a:cubicBezTo>
                  <a:pt x="2172471" y="1489724"/>
                  <a:pt x="1099450" y="1415723"/>
                  <a:pt x="0" y="1495009"/>
                </a:cubicBezTo>
                <a:cubicBezTo>
                  <a:pt x="142717" y="1653583"/>
                  <a:pt x="327721" y="1521439"/>
                  <a:pt x="438724" y="1637728"/>
                </a:cubicBezTo>
                <a:cubicBezTo>
                  <a:pt x="333006" y="1880875"/>
                  <a:pt x="375293" y="2013020"/>
                  <a:pt x="586726" y="2028877"/>
                </a:cubicBezTo>
                <a:cubicBezTo>
                  <a:pt x="792873" y="2044734"/>
                  <a:pt x="1014877" y="1960161"/>
                  <a:pt x="1125878" y="2250882"/>
                </a:cubicBezTo>
                <a:cubicBezTo>
                  <a:pt x="1157593" y="2340740"/>
                  <a:pt x="1353170" y="2314312"/>
                  <a:pt x="1474744" y="2330169"/>
                </a:cubicBezTo>
                <a:cubicBezTo>
                  <a:pt x="1739034" y="2367170"/>
                  <a:pt x="2019183" y="2330169"/>
                  <a:pt x="2272901" y="2446458"/>
                </a:cubicBezTo>
                <a:cubicBezTo>
                  <a:pt x="2373332" y="2488744"/>
                  <a:pt x="2442048" y="2520459"/>
                  <a:pt x="2389190" y="2636747"/>
                </a:cubicBezTo>
                <a:cubicBezTo>
                  <a:pt x="2336332" y="2758321"/>
                  <a:pt x="2405048" y="2800607"/>
                  <a:pt x="2489621" y="2848179"/>
                </a:cubicBezTo>
                <a:cubicBezTo>
                  <a:pt x="2553051" y="2885180"/>
                  <a:pt x="2648195" y="2874609"/>
                  <a:pt x="2701053" y="2985611"/>
                </a:cubicBezTo>
                <a:cubicBezTo>
                  <a:pt x="2146043" y="2969753"/>
                  <a:pt x="1606888" y="2879895"/>
                  <a:pt x="1057165" y="2964468"/>
                </a:cubicBezTo>
                <a:cubicBezTo>
                  <a:pt x="1659748" y="3175900"/>
                  <a:pt x="2320474" y="3165328"/>
                  <a:pt x="2912485" y="3408477"/>
                </a:cubicBezTo>
                <a:cubicBezTo>
                  <a:pt x="2891342" y="3493050"/>
                  <a:pt x="2753911" y="3456048"/>
                  <a:pt x="2748626" y="3582909"/>
                </a:cubicBezTo>
                <a:cubicBezTo>
                  <a:pt x="3060489" y="3715055"/>
                  <a:pt x="3435782" y="3625195"/>
                  <a:pt x="3763503" y="3820771"/>
                </a:cubicBezTo>
                <a:cubicBezTo>
                  <a:pt x="3573213" y="3910629"/>
                  <a:pt x="3398782" y="3762626"/>
                  <a:pt x="3219063" y="3847199"/>
                </a:cubicBezTo>
                <a:cubicBezTo>
                  <a:pt x="3277208" y="3974060"/>
                  <a:pt x="5909545" y="4756360"/>
                  <a:pt x="6385269" y="4840933"/>
                </a:cubicBezTo>
                <a:cubicBezTo>
                  <a:pt x="7171204" y="4982659"/>
                  <a:pt x="9157515" y="5302348"/>
                  <a:pt x="10285854" y="5471118"/>
                </a:cubicBezTo>
                <a:lnTo>
                  <a:pt x="10423900" y="5491534"/>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Date Placeholder 1">
            <a:extLst>
              <a:ext uri="{FF2B5EF4-FFF2-40B4-BE49-F238E27FC236}">
                <a16:creationId xmlns:a16="http://schemas.microsoft.com/office/drawing/2014/main" id="{71C9756B-145D-4BA8-AA43-904C1E7CB86D}"/>
              </a:ext>
            </a:extLst>
          </p:cNvPr>
          <p:cNvSpPr>
            <a:spLocks noGrp="1"/>
          </p:cNvSpPr>
          <p:nvPr>
            <p:ph type="dt" sz="half" idx="10"/>
          </p:nvPr>
        </p:nvSpPr>
        <p:spPr/>
        <p:txBody>
          <a:bodyPr/>
          <a:lstStyle/>
          <a:p>
            <a:fld id="{3C04E684-10F4-4CC3-A0B9-F03AA7BE37CF}" type="datetimeFigureOut">
              <a:rPr lang="en-US" smtClean="0"/>
              <a:t>7/9/20</a:t>
            </a:fld>
            <a:endParaRPr lang="en-US"/>
          </a:p>
        </p:txBody>
      </p:sp>
      <p:sp>
        <p:nvSpPr>
          <p:cNvPr id="3" name="Footer Placeholder 2">
            <a:extLst>
              <a:ext uri="{FF2B5EF4-FFF2-40B4-BE49-F238E27FC236}">
                <a16:creationId xmlns:a16="http://schemas.microsoft.com/office/drawing/2014/main" id="{B21DB60F-139E-4C44-89AF-3F8F5EC241F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8226C9-C193-4B47-9717-4BC86C9092C7}"/>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1049259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Freeform: Shape 7" descr="Tag=AccentColor&#10;Flavor=Light&#10;Target=Fill">
            <a:extLst>
              <a:ext uri="{FF2B5EF4-FFF2-40B4-BE49-F238E27FC236}">
                <a16:creationId xmlns:a16="http://schemas.microsoft.com/office/drawing/2014/main" id="{76C5A8FA-6B61-4934-AF55-C595090CA5DC}"/>
              </a:ext>
            </a:extLst>
          </p:cNvPr>
          <p:cNvSpPr/>
          <p:nvPr/>
        </p:nvSpPr>
        <p:spPr>
          <a:xfrm>
            <a:off x="4726728" y="0"/>
            <a:ext cx="7472381" cy="6858000"/>
          </a:xfrm>
          <a:custGeom>
            <a:avLst/>
            <a:gdLst>
              <a:gd name="connsiteX0" fmla="*/ 1232666 w 7472381"/>
              <a:gd name="connsiteY0" fmla="*/ 0 h 6886575"/>
              <a:gd name="connsiteX1" fmla="*/ 7472381 w 7472381"/>
              <a:gd name="connsiteY1" fmla="*/ 0 h 6886575"/>
              <a:gd name="connsiteX2" fmla="*/ 7472381 w 7472381"/>
              <a:gd name="connsiteY2" fmla="*/ 814388 h 6886575"/>
              <a:gd name="connsiteX3" fmla="*/ 7472381 w 7472381"/>
              <a:gd name="connsiteY3" fmla="*/ 6411516 h 6886575"/>
              <a:gd name="connsiteX4" fmla="*/ 7472381 w 7472381"/>
              <a:gd name="connsiteY4" fmla="*/ 6886575 h 6886575"/>
              <a:gd name="connsiteX5" fmla="*/ 6992676 w 7472381"/>
              <a:gd name="connsiteY5" fmla="*/ 6886575 h 6886575"/>
              <a:gd name="connsiteX6" fmla="*/ 1946893 w 7472381"/>
              <a:gd name="connsiteY6" fmla="*/ 6886575 h 6886575"/>
              <a:gd name="connsiteX7" fmla="*/ 1506276 w 7472381"/>
              <a:gd name="connsiteY7" fmla="*/ 6686550 h 6886575"/>
              <a:gd name="connsiteX8" fmla="*/ 1314394 w 7472381"/>
              <a:gd name="connsiteY8" fmla="*/ 6457949 h 6886575"/>
              <a:gd name="connsiteX9" fmla="*/ 1246880 w 7472381"/>
              <a:gd name="connsiteY9" fmla="*/ 6393656 h 6886575"/>
              <a:gd name="connsiteX10" fmla="*/ 1079872 w 7472381"/>
              <a:gd name="connsiteY10" fmla="*/ 6307931 h 6886575"/>
              <a:gd name="connsiteX11" fmla="*/ 788495 w 7472381"/>
              <a:gd name="connsiteY11" fmla="*/ 6125765 h 6886575"/>
              <a:gd name="connsiteX12" fmla="*/ 895097 w 7472381"/>
              <a:gd name="connsiteY12" fmla="*/ 6082903 h 6886575"/>
              <a:gd name="connsiteX13" fmla="*/ 1204239 w 7472381"/>
              <a:gd name="connsiteY13" fmla="*/ 6193631 h 6886575"/>
              <a:gd name="connsiteX14" fmla="*/ 1428102 w 7472381"/>
              <a:gd name="connsiteY14" fmla="*/ 6222206 h 6886575"/>
              <a:gd name="connsiteX15" fmla="*/ 1111852 w 7472381"/>
              <a:gd name="connsiteY15" fmla="*/ 6029325 h 6886575"/>
              <a:gd name="connsiteX16" fmla="*/ 806262 w 7472381"/>
              <a:gd name="connsiteY16" fmla="*/ 5779294 h 6886575"/>
              <a:gd name="connsiteX17" fmla="*/ 1040785 w 7472381"/>
              <a:gd name="connsiteY17" fmla="*/ 5825728 h 6886575"/>
              <a:gd name="connsiteX18" fmla="*/ 1051445 w 7472381"/>
              <a:gd name="connsiteY18" fmla="*/ 5793581 h 6886575"/>
              <a:gd name="connsiteX19" fmla="*/ 845349 w 7472381"/>
              <a:gd name="connsiteY19" fmla="*/ 5497115 h 6886575"/>
              <a:gd name="connsiteX20" fmla="*/ 745855 w 7472381"/>
              <a:gd name="connsiteY20" fmla="*/ 5375672 h 6886575"/>
              <a:gd name="connsiteX21" fmla="*/ 291024 w 7472381"/>
              <a:gd name="connsiteY21" fmla="*/ 5014913 h 6886575"/>
              <a:gd name="connsiteX22" fmla="*/ 724535 w 7472381"/>
              <a:gd name="connsiteY22" fmla="*/ 5175647 h 6886575"/>
              <a:gd name="connsiteX23" fmla="*/ 276811 w 7472381"/>
              <a:gd name="connsiteY23" fmla="*/ 4825603 h 6886575"/>
              <a:gd name="connsiteX24" fmla="*/ 60055 w 7472381"/>
              <a:gd name="connsiteY24" fmla="*/ 4697016 h 6886575"/>
              <a:gd name="connsiteX25" fmla="*/ 6755 w 7472381"/>
              <a:gd name="connsiteY25" fmla="*/ 4622006 h 6886575"/>
              <a:gd name="connsiteX26" fmla="*/ 102696 w 7472381"/>
              <a:gd name="connsiteY26" fmla="*/ 4604146 h 6886575"/>
              <a:gd name="connsiteX27" fmla="*/ 397625 w 7472381"/>
              <a:gd name="connsiteY27" fmla="*/ 4632722 h 6886575"/>
              <a:gd name="connsiteX28" fmla="*/ 31628 w 7472381"/>
              <a:gd name="connsiteY28" fmla="*/ 4396978 h 6886575"/>
              <a:gd name="connsiteX29" fmla="*/ 305237 w 7472381"/>
              <a:gd name="connsiteY29" fmla="*/ 4432697 h 6886575"/>
              <a:gd name="connsiteX30" fmla="*/ 383412 w 7472381"/>
              <a:gd name="connsiteY30" fmla="*/ 4339828 h 6886575"/>
              <a:gd name="connsiteX31" fmla="*/ 511333 w 7472381"/>
              <a:gd name="connsiteY31" fmla="*/ 4189810 h 6886575"/>
              <a:gd name="connsiteX32" fmla="*/ 600167 w 7472381"/>
              <a:gd name="connsiteY32" fmla="*/ 4107656 h 6886575"/>
              <a:gd name="connsiteX33" fmla="*/ 635701 w 7472381"/>
              <a:gd name="connsiteY33" fmla="*/ 3843337 h 6886575"/>
              <a:gd name="connsiteX34" fmla="*/ 561080 w 7472381"/>
              <a:gd name="connsiteY34" fmla="*/ 3554015 h 6886575"/>
              <a:gd name="connsiteX35" fmla="*/ 354985 w 7472381"/>
              <a:gd name="connsiteY35" fmla="*/ 3407569 h 6886575"/>
              <a:gd name="connsiteX36" fmla="*/ 415392 w 7472381"/>
              <a:gd name="connsiteY36" fmla="*/ 3243263 h 6886575"/>
              <a:gd name="connsiteX37" fmla="*/ 852456 w 7472381"/>
              <a:gd name="connsiteY37" fmla="*/ 3343275 h 6886575"/>
              <a:gd name="connsiteX38" fmla="*/ 202190 w 7472381"/>
              <a:gd name="connsiteY38" fmla="*/ 2953940 h 6886575"/>
              <a:gd name="connsiteX39" fmla="*/ 312344 w 7472381"/>
              <a:gd name="connsiteY39" fmla="*/ 2936081 h 6886575"/>
              <a:gd name="connsiteX40" fmla="*/ 706768 w 7472381"/>
              <a:gd name="connsiteY40" fmla="*/ 2714625 h 6886575"/>
              <a:gd name="connsiteX41" fmla="*/ 728088 w 7472381"/>
              <a:gd name="connsiteY41" fmla="*/ 2703909 h 6886575"/>
              <a:gd name="connsiteX42" fmla="*/ 795602 w 7472381"/>
              <a:gd name="connsiteY42" fmla="*/ 2564606 h 6886575"/>
              <a:gd name="connsiteX43" fmla="*/ 1008804 w 7472381"/>
              <a:gd name="connsiteY43" fmla="*/ 2543175 h 6886575"/>
              <a:gd name="connsiteX44" fmla="*/ 1186473 w 7472381"/>
              <a:gd name="connsiteY44" fmla="*/ 2575322 h 6886575"/>
              <a:gd name="connsiteX45" fmla="*/ 1378355 w 7472381"/>
              <a:gd name="connsiteY45" fmla="*/ 2536031 h 6886575"/>
              <a:gd name="connsiteX46" fmla="*/ 1548916 w 7472381"/>
              <a:gd name="connsiteY46" fmla="*/ 2553891 h 6886575"/>
              <a:gd name="connsiteX47" fmla="*/ 1694604 w 7472381"/>
              <a:gd name="connsiteY47" fmla="*/ 2528888 h 6886575"/>
              <a:gd name="connsiteX48" fmla="*/ 1552469 w 7472381"/>
              <a:gd name="connsiteY48" fmla="*/ 2411015 h 6886575"/>
              <a:gd name="connsiteX49" fmla="*/ 1353481 w 7472381"/>
              <a:gd name="connsiteY49" fmla="*/ 2411015 h 6886575"/>
              <a:gd name="connsiteX50" fmla="*/ 1211346 w 7472381"/>
              <a:gd name="connsiteY50" fmla="*/ 2336007 h 6886575"/>
              <a:gd name="connsiteX51" fmla="*/ 1076318 w 7472381"/>
              <a:gd name="connsiteY51" fmla="*/ 2200275 h 6886575"/>
              <a:gd name="connsiteX52" fmla="*/ 600167 w 7472381"/>
              <a:gd name="connsiteY52" fmla="*/ 1982390 h 6886575"/>
              <a:gd name="connsiteX53" fmla="*/ 514886 w 7472381"/>
              <a:gd name="connsiteY53" fmla="*/ 1900238 h 6886575"/>
              <a:gd name="connsiteX54" fmla="*/ 1872273 w 7472381"/>
              <a:gd name="connsiteY54" fmla="*/ 2218135 h 6886575"/>
              <a:gd name="connsiteX55" fmla="*/ 1452975 w 7472381"/>
              <a:gd name="connsiteY55" fmla="*/ 2085975 h 6886575"/>
              <a:gd name="connsiteX56" fmla="*/ 1737245 w 7472381"/>
              <a:gd name="connsiteY56" fmla="*/ 2110978 h 6886575"/>
              <a:gd name="connsiteX57" fmla="*/ 1893593 w 7472381"/>
              <a:gd name="connsiteY57" fmla="*/ 2021681 h 6886575"/>
              <a:gd name="connsiteX58" fmla="*/ 1893593 w 7472381"/>
              <a:gd name="connsiteY58" fmla="*/ 1993106 h 6886575"/>
              <a:gd name="connsiteX59" fmla="*/ 1776332 w 7472381"/>
              <a:gd name="connsiteY59" fmla="*/ 1910953 h 6886575"/>
              <a:gd name="connsiteX60" fmla="*/ 1708818 w 7472381"/>
              <a:gd name="connsiteY60" fmla="*/ 1857375 h 6886575"/>
              <a:gd name="connsiteX61" fmla="*/ 1524043 w 7472381"/>
              <a:gd name="connsiteY61" fmla="*/ 1664493 h 6886575"/>
              <a:gd name="connsiteX62" fmla="*/ 1655517 w 7472381"/>
              <a:gd name="connsiteY62" fmla="*/ 1643062 h 6886575"/>
              <a:gd name="connsiteX63" fmla="*/ 1705264 w 7472381"/>
              <a:gd name="connsiteY63" fmla="*/ 1603772 h 6886575"/>
              <a:gd name="connsiteX64" fmla="*/ 1669731 w 7472381"/>
              <a:gd name="connsiteY64" fmla="*/ 1546622 h 6886575"/>
              <a:gd name="connsiteX65" fmla="*/ 1261093 w 7472381"/>
              <a:gd name="connsiteY65" fmla="*/ 1371600 h 6886575"/>
              <a:gd name="connsiteX66" fmla="*/ 1229113 w 7472381"/>
              <a:gd name="connsiteY66" fmla="*/ 1235869 h 6886575"/>
              <a:gd name="connsiteX67" fmla="*/ 1307287 w 7472381"/>
              <a:gd name="connsiteY67" fmla="*/ 1214437 h 6886575"/>
              <a:gd name="connsiteX68" fmla="*/ 1396121 w 7472381"/>
              <a:gd name="connsiteY68" fmla="*/ 1225153 h 6886575"/>
              <a:gd name="connsiteX69" fmla="*/ 1325054 w 7472381"/>
              <a:gd name="connsiteY69" fmla="*/ 1117997 h 6886575"/>
              <a:gd name="connsiteX70" fmla="*/ 1037231 w 7472381"/>
              <a:gd name="connsiteY70" fmla="*/ 1010841 h 6886575"/>
              <a:gd name="connsiteX71" fmla="*/ 983931 w 7472381"/>
              <a:gd name="connsiteY71" fmla="*/ 953690 h 6886575"/>
              <a:gd name="connsiteX72" fmla="*/ 1054998 w 7472381"/>
              <a:gd name="connsiteY72" fmla="*/ 925115 h 6886575"/>
              <a:gd name="connsiteX73" fmla="*/ 1108299 w 7472381"/>
              <a:gd name="connsiteY73" fmla="*/ 914400 h 6886575"/>
              <a:gd name="connsiteX74" fmla="*/ 6755 w 7472381"/>
              <a:gd name="connsiteY74" fmla="*/ 467915 h 6886575"/>
              <a:gd name="connsiteX75" fmla="*/ 255490 w 7472381"/>
              <a:gd name="connsiteY75" fmla="*/ 464344 h 6886575"/>
              <a:gd name="connsiteX76" fmla="*/ 500673 w 7472381"/>
              <a:gd name="connsiteY76" fmla="*/ 535781 h 6886575"/>
              <a:gd name="connsiteX77" fmla="*/ 760069 w 7472381"/>
              <a:gd name="connsiteY77" fmla="*/ 525066 h 6886575"/>
              <a:gd name="connsiteX78" fmla="*/ 1005251 w 7472381"/>
              <a:gd name="connsiteY78" fmla="*/ 560785 h 6886575"/>
              <a:gd name="connsiteX79" fmla="*/ 1218453 w 7472381"/>
              <a:gd name="connsiteY79" fmla="*/ 560785 h 6886575"/>
              <a:gd name="connsiteX80" fmla="*/ 1019464 w 7472381"/>
              <a:gd name="connsiteY80" fmla="*/ 507206 h 6886575"/>
              <a:gd name="connsiteX81" fmla="*/ 944844 w 7472381"/>
              <a:gd name="connsiteY81" fmla="*/ 417909 h 6886575"/>
              <a:gd name="connsiteX82" fmla="*/ 969717 w 7472381"/>
              <a:gd name="connsiteY82" fmla="*/ 335757 h 6886575"/>
              <a:gd name="connsiteX83" fmla="*/ 1051445 w 7472381"/>
              <a:gd name="connsiteY83" fmla="*/ 360759 h 6886575"/>
              <a:gd name="connsiteX84" fmla="*/ 1147386 w 7472381"/>
              <a:gd name="connsiteY84" fmla="*/ 453629 h 6886575"/>
              <a:gd name="connsiteX85" fmla="*/ 1168706 w 7472381"/>
              <a:gd name="connsiteY85" fmla="*/ 396478 h 6886575"/>
              <a:gd name="connsiteX86" fmla="*/ 1225560 w 7472381"/>
              <a:gd name="connsiteY86" fmla="*/ 353615 h 6886575"/>
              <a:gd name="connsiteX87" fmla="*/ 1552469 w 7472381"/>
              <a:gd name="connsiteY87" fmla="*/ 375047 h 6886575"/>
              <a:gd name="connsiteX88" fmla="*/ 1335714 w 7472381"/>
              <a:gd name="connsiteY88" fmla="*/ 192881 h 6886575"/>
              <a:gd name="connsiteX89" fmla="*/ 1197133 w 7472381"/>
              <a:gd name="connsiteY89" fmla="*/ 164306 h 6886575"/>
              <a:gd name="connsiteX90" fmla="*/ 1165153 w 7472381"/>
              <a:gd name="connsiteY90" fmla="*/ 89297 h 6886575"/>
              <a:gd name="connsiteX91" fmla="*/ 1229113 w 7472381"/>
              <a:gd name="connsiteY91" fmla="*/ 71437 h 6886575"/>
              <a:gd name="connsiteX92" fmla="*/ 1548916 w 7472381"/>
              <a:gd name="connsiteY92" fmla="*/ 135731 h 6886575"/>
              <a:gd name="connsiteX93" fmla="*/ 1602217 w 7472381"/>
              <a:gd name="connsiteY93" fmla="*/ 110728 h 6886575"/>
              <a:gd name="connsiteX94" fmla="*/ 1232666 w 7472381"/>
              <a:gd name="connsiteY94" fmla="*/ 0 h 6886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7472381" h="6886575">
                <a:moveTo>
                  <a:pt x="1232666" y="0"/>
                </a:moveTo>
                <a:lnTo>
                  <a:pt x="7472381" y="0"/>
                </a:lnTo>
                <a:lnTo>
                  <a:pt x="7472381" y="814388"/>
                </a:lnTo>
                <a:lnTo>
                  <a:pt x="7472381" y="6411516"/>
                </a:lnTo>
                <a:lnTo>
                  <a:pt x="7472381" y="6886575"/>
                </a:lnTo>
                <a:lnTo>
                  <a:pt x="6992676" y="6886575"/>
                </a:lnTo>
                <a:lnTo>
                  <a:pt x="1946893" y="6886575"/>
                </a:lnTo>
                <a:cubicBezTo>
                  <a:pt x="1801205" y="6815137"/>
                  <a:pt x="1662624" y="6729412"/>
                  <a:pt x="1506276" y="6686550"/>
                </a:cubicBezTo>
                <a:cubicBezTo>
                  <a:pt x="1399675" y="6657975"/>
                  <a:pt x="1296627" y="6607969"/>
                  <a:pt x="1314394" y="6457949"/>
                </a:cubicBezTo>
                <a:cubicBezTo>
                  <a:pt x="1317947" y="6415087"/>
                  <a:pt x="1289520" y="6382941"/>
                  <a:pt x="1246880" y="6393656"/>
                </a:cubicBezTo>
                <a:cubicBezTo>
                  <a:pt x="1165153" y="6415087"/>
                  <a:pt x="1126065" y="6354365"/>
                  <a:pt x="1079872" y="6307931"/>
                </a:cubicBezTo>
                <a:cubicBezTo>
                  <a:pt x="998144" y="6225779"/>
                  <a:pt x="919970" y="6140052"/>
                  <a:pt x="788495" y="6125765"/>
                </a:cubicBezTo>
                <a:cubicBezTo>
                  <a:pt x="813369" y="6061471"/>
                  <a:pt x="856009" y="6068615"/>
                  <a:pt x="895097" y="6082903"/>
                </a:cubicBezTo>
                <a:cubicBezTo>
                  <a:pt x="998144" y="6118622"/>
                  <a:pt x="1101192" y="6157912"/>
                  <a:pt x="1204239" y="6193631"/>
                </a:cubicBezTo>
                <a:cubicBezTo>
                  <a:pt x="1271754" y="6215062"/>
                  <a:pt x="1339267" y="6247209"/>
                  <a:pt x="1428102" y="6222206"/>
                </a:cubicBezTo>
                <a:cubicBezTo>
                  <a:pt x="1349928" y="6093619"/>
                  <a:pt x="1218453" y="6068615"/>
                  <a:pt x="1111852" y="6029325"/>
                </a:cubicBezTo>
                <a:cubicBezTo>
                  <a:pt x="980377" y="5979319"/>
                  <a:pt x="902203" y="5886450"/>
                  <a:pt x="806262" y="5779294"/>
                </a:cubicBezTo>
                <a:cubicBezTo>
                  <a:pt x="902203" y="5750719"/>
                  <a:pt x="962610" y="5829300"/>
                  <a:pt x="1040785" y="5825728"/>
                </a:cubicBezTo>
                <a:cubicBezTo>
                  <a:pt x="1044338" y="5815012"/>
                  <a:pt x="1051445" y="5793581"/>
                  <a:pt x="1051445" y="5793581"/>
                </a:cubicBezTo>
                <a:cubicBezTo>
                  <a:pt x="923523" y="5736431"/>
                  <a:pt x="866670" y="5629275"/>
                  <a:pt x="845349" y="5497115"/>
                </a:cubicBezTo>
                <a:cubicBezTo>
                  <a:pt x="838243" y="5429250"/>
                  <a:pt x="792049" y="5407819"/>
                  <a:pt x="745855" y="5375672"/>
                </a:cubicBezTo>
                <a:cubicBezTo>
                  <a:pt x="589507" y="5264943"/>
                  <a:pt x="422499" y="5164931"/>
                  <a:pt x="291024" y="5014913"/>
                </a:cubicBezTo>
                <a:cubicBezTo>
                  <a:pt x="443819" y="5032771"/>
                  <a:pt x="564633" y="5132784"/>
                  <a:pt x="724535" y="5175647"/>
                </a:cubicBezTo>
                <a:cubicBezTo>
                  <a:pt x="596614" y="5011340"/>
                  <a:pt x="429605" y="4925615"/>
                  <a:pt x="276811" y="4825603"/>
                </a:cubicBezTo>
                <a:cubicBezTo>
                  <a:pt x="205743" y="4779169"/>
                  <a:pt x="141783" y="4722018"/>
                  <a:pt x="60055" y="4697016"/>
                </a:cubicBezTo>
                <a:cubicBezTo>
                  <a:pt x="31628" y="4689872"/>
                  <a:pt x="-18119" y="4672013"/>
                  <a:pt x="6755" y="4622006"/>
                </a:cubicBezTo>
                <a:cubicBezTo>
                  <a:pt x="28075" y="4579144"/>
                  <a:pt x="67162" y="4593432"/>
                  <a:pt x="102696" y="4604146"/>
                </a:cubicBezTo>
                <a:cubicBezTo>
                  <a:pt x="187976" y="4632722"/>
                  <a:pt x="280364" y="4632722"/>
                  <a:pt x="397625" y="4632722"/>
                </a:cubicBezTo>
                <a:cubicBezTo>
                  <a:pt x="298131" y="4496990"/>
                  <a:pt x="116909" y="4539853"/>
                  <a:pt x="31628" y="4396978"/>
                </a:cubicBezTo>
                <a:cubicBezTo>
                  <a:pt x="138229" y="4371976"/>
                  <a:pt x="219957" y="4421982"/>
                  <a:pt x="305237" y="4432697"/>
                </a:cubicBezTo>
                <a:cubicBezTo>
                  <a:pt x="383412" y="4443413"/>
                  <a:pt x="401178" y="4418409"/>
                  <a:pt x="383412" y="4339828"/>
                </a:cubicBezTo>
                <a:cubicBezTo>
                  <a:pt x="354985" y="4218385"/>
                  <a:pt x="397625" y="4157662"/>
                  <a:pt x="511333" y="4189810"/>
                </a:cubicBezTo>
                <a:cubicBezTo>
                  <a:pt x="617934" y="4221956"/>
                  <a:pt x="628594" y="4175522"/>
                  <a:pt x="600167" y="4107656"/>
                </a:cubicBezTo>
                <a:cubicBezTo>
                  <a:pt x="557527" y="4007644"/>
                  <a:pt x="603720" y="3929063"/>
                  <a:pt x="635701" y="3843337"/>
                </a:cubicBezTo>
                <a:cubicBezTo>
                  <a:pt x="685448" y="3714750"/>
                  <a:pt x="664128" y="3650456"/>
                  <a:pt x="561080" y="3554015"/>
                </a:cubicBezTo>
                <a:cubicBezTo>
                  <a:pt x="500673" y="3500438"/>
                  <a:pt x="440265" y="3454003"/>
                  <a:pt x="354985" y="3407569"/>
                </a:cubicBezTo>
                <a:cubicBezTo>
                  <a:pt x="550420" y="3382565"/>
                  <a:pt x="347878" y="3296841"/>
                  <a:pt x="415392" y="3243263"/>
                </a:cubicBezTo>
                <a:cubicBezTo>
                  <a:pt x="553973" y="3221831"/>
                  <a:pt x="664128" y="3393282"/>
                  <a:pt x="852456" y="3343275"/>
                </a:cubicBezTo>
                <a:cubicBezTo>
                  <a:pt x="625041" y="3196828"/>
                  <a:pt x="369198" y="3150393"/>
                  <a:pt x="202190" y="2953940"/>
                </a:cubicBezTo>
                <a:cubicBezTo>
                  <a:pt x="241277" y="2911078"/>
                  <a:pt x="280364" y="2953940"/>
                  <a:pt x="312344" y="2936081"/>
                </a:cubicBezTo>
                <a:cubicBezTo>
                  <a:pt x="312344" y="2925365"/>
                  <a:pt x="685448" y="2993232"/>
                  <a:pt x="706768" y="2714625"/>
                </a:cubicBezTo>
                <a:cubicBezTo>
                  <a:pt x="713875" y="2714625"/>
                  <a:pt x="720982" y="2714625"/>
                  <a:pt x="728088" y="2703909"/>
                </a:cubicBezTo>
                <a:cubicBezTo>
                  <a:pt x="767175" y="2664619"/>
                  <a:pt x="731642" y="2571750"/>
                  <a:pt x="795602" y="2564606"/>
                </a:cubicBezTo>
                <a:cubicBezTo>
                  <a:pt x="866670" y="2557462"/>
                  <a:pt x="934184" y="2525315"/>
                  <a:pt x="1008804" y="2543175"/>
                </a:cubicBezTo>
                <a:cubicBezTo>
                  <a:pt x="1065658" y="2557462"/>
                  <a:pt x="1126065" y="2575322"/>
                  <a:pt x="1186473" y="2575322"/>
                </a:cubicBezTo>
                <a:cubicBezTo>
                  <a:pt x="1250433" y="2575322"/>
                  <a:pt x="1339267" y="2696766"/>
                  <a:pt x="1378355" y="2536031"/>
                </a:cubicBezTo>
                <a:cubicBezTo>
                  <a:pt x="1378355" y="2528888"/>
                  <a:pt x="1488509" y="2546747"/>
                  <a:pt x="1548916" y="2553891"/>
                </a:cubicBezTo>
                <a:cubicBezTo>
                  <a:pt x="1598663" y="2561035"/>
                  <a:pt x="1659071" y="2593181"/>
                  <a:pt x="1694604" y="2528888"/>
                </a:cubicBezTo>
                <a:cubicBezTo>
                  <a:pt x="1712371" y="2489596"/>
                  <a:pt x="1627090" y="2418159"/>
                  <a:pt x="1552469" y="2411015"/>
                </a:cubicBezTo>
                <a:cubicBezTo>
                  <a:pt x="1484956" y="2403872"/>
                  <a:pt x="1417442" y="2396728"/>
                  <a:pt x="1353481" y="2411015"/>
                </a:cubicBezTo>
                <a:cubicBezTo>
                  <a:pt x="1275307" y="2428875"/>
                  <a:pt x="1232666" y="2400300"/>
                  <a:pt x="1211346" y="2336007"/>
                </a:cubicBezTo>
                <a:cubicBezTo>
                  <a:pt x="1186473" y="2268141"/>
                  <a:pt x="1140279" y="2232422"/>
                  <a:pt x="1076318" y="2200275"/>
                </a:cubicBezTo>
                <a:cubicBezTo>
                  <a:pt x="919970" y="2121694"/>
                  <a:pt x="770729" y="2028825"/>
                  <a:pt x="600167" y="1982390"/>
                </a:cubicBezTo>
                <a:cubicBezTo>
                  <a:pt x="568187" y="1975246"/>
                  <a:pt x="529100" y="1960959"/>
                  <a:pt x="514886" y="1900238"/>
                </a:cubicBezTo>
                <a:cubicBezTo>
                  <a:pt x="976824" y="1993106"/>
                  <a:pt x="1396121" y="2232422"/>
                  <a:pt x="1872273" y="2218135"/>
                </a:cubicBezTo>
                <a:cubicBezTo>
                  <a:pt x="1744351" y="2143125"/>
                  <a:pt x="1591557" y="2139554"/>
                  <a:pt x="1452975" y="2085975"/>
                </a:cubicBezTo>
                <a:cubicBezTo>
                  <a:pt x="1552469" y="2046685"/>
                  <a:pt x="1644857" y="2089547"/>
                  <a:pt x="1737245" y="2110978"/>
                </a:cubicBezTo>
                <a:cubicBezTo>
                  <a:pt x="1815419" y="2128837"/>
                  <a:pt x="1886486" y="2132410"/>
                  <a:pt x="1893593" y="2021681"/>
                </a:cubicBezTo>
                <a:cubicBezTo>
                  <a:pt x="1893593" y="2010965"/>
                  <a:pt x="1893593" y="2003821"/>
                  <a:pt x="1893593" y="1993106"/>
                </a:cubicBezTo>
                <a:cubicBezTo>
                  <a:pt x="1865166" y="1946672"/>
                  <a:pt x="1826079" y="1925240"/>
                  <a:pt x="1776332" y="1910953"/>
                </a:cubicBezTo>
                <a:cubicBezTo>
                  <a:pt x="1747905" y="1903809"/>
                  <a:pt x="1708818" y="1889522"/>
                  <a:pt x="1708818" y="1857375"/>
                </a:cubicBezTo>
                <a:cubicBezTo>
                  <a:pt x="1712371" y="1735931"/>
                  <a:pt x="1616430" y="1700212"/>
                  <a:pt x="1524043" y="1664493"/>
                </a:cubicBezTo>
                <a:cubicBezTo>
                  <a:pt x="1573790" y="1603772"/>
                  <a:pt x="1616430" y="1646635"/>
                  <a:pt x="1655517" y="1643062"/>
                </a:cubicBezTo>
                <a:cubicBezTo>
                  <a:pt x="1680391" y="1639491"/>
                  <a:pt x="1705264" y="1635919"/>
                  <a:pt x="1705264" y="1603772"/>
                </a:cubicBezTo>
                <a:cubicBezTo>
                  <a:pt x="1705264" y="1578769"/>
                  <a:pt x="1694604" y="1546622"/>
                  <a:pt x="1669731" y="1546622"/>
                </a:cubicBezTo>
                <a:cubicBezTo>
                  <a:pt x="1513383" y="1543050"/>
                  <a:pt x="1424548" y="1371600"/>
                  <a:pt x="1261093" y="1371600"/>
                </a:cubicBezTo>
                <a:cubicBezTo>
                  <a:pt x="1161599" y="1371600"/>
                  <a:pt x="1310841" y="1275159"/>
                  <a:pt x="1229113" y="1235869"/>
                </a:cubicBezTo>
                <a:cubicBezTo>
                  <a:pt x="1211346" y="1225153"/>
                  <a:pt x="1278860" y="1210866"/>
                  <a:pt x="1307287" y="1214437"/>
                </a:cubicBezTo>
                <a:cubicBezTo>
                  <a:pt x="1335714" y="1218009"/>
                  <a:pt x="1360588" y="1243013"/>
                  <a:pt x="1396121" y="1225153"/>
                </a:cubicBezTo>
                <a:cubicBezTo>
                  <a:pt x="1413888" y="1160860"/>
                  <a:pt x="1367694" y="1135856"/>
                  <a:pt x="1325054" y="1117997"/>
                </a:cubicBezTo>
                <a:cubicBezTo>
                  <a:pt x="1232666" y="1075135"/>
                  <a:pt x="1140279" y="1025129"/>
                  <a:pt x="1037231" y="1010841"/>
                </a:cubicBezTo>
                <a:cubicBezTo>
                  <a:pt x="1001698" y="1007269"/>
                  <a:pt x="980377" y="989409"/>
                  <a:pt x="983931" y="953690"/>
                </a:cubicBezTo>
                <a:cubicBezTo>
                  <a:pt x="991037" y="907256"/>
                  <a:pt x="1026571" y="921544"/>
                  <a:pt x="1054998" y="925115"/>
                </a:cubicBezTo>
                <a:cubicBezTo>
                  <a:pt x="1072765" y="928688"/>
                  <a:pt x="1090532" y="939403"/>
                  <a:pt x="1108299" y="914400"/>
                </a:cubicBezTo>
                <a:cubicBezTo>
                  <a:pt x="692555" y="660797"/>
                  <a:pt x="472246" y="675085"/>
                  <a:pt x="6755" y="467915"/>
                </a:cubicBezTo>
                <a:cubicBezTo>
                  <a:pt x="109802" y="428625"/>
                  <a:pt x="184423" y="457200"/>
                  <a:pt x="255490" y="464344"/>
                </a:cubicBezTo>
                <a:cubicBezTo>
                  <a:pt x="433159" y="482203"/>
                  <a:pt x="323004" y="514350"/>
                  <a:pt x="500673" y="535781"/>
                </a:cubicBezTo>
                <a:cubicBezTo>
                  <a:pt x="585954" y="546497"/>
                  <a:pt x="664128" y="582216"/>
                  <a:pt x="760069" y="525066"/>
                </a:cubicBezTo>
                <a:cubicBezTo>
                  <a:pt x="824029" y="485775"/>
                  <a:pt x="927077" y="528637"/>
                  <a:pt x="1005251" y="560785"/>
                </a:cubicBezTo>
                <a:cubicBezTo>
                  <a:pt x="1069212" y="589360"/>
                  <a:pt x="1133172" y="596503"/>
                  <a:pt x="1218453" y="560785"/>
                </a:cubicBezTo>
                <a:cubicBezTo>
                  <a:pt x="1140279" y="539354"/>
                  <a:pt x="1079872" y="521494"/>
                  <a:pt x="1019464" y="507206"/>
                </a:cubicBezTo>
                <a:cubicBezTo>
                  <a:pt x="969717" y="496491"/>
                  <a:pt x="941290" y="471488"/>
                  <a:pt x="944844" y="417909"/>
                </a:cubicBezTo>
                <a:cubicBezTo>
                  <a:pt x="944844" y="389334"/>
                  <a:pt x="934184" y="350044"/>
                  <a:pt x="969717" y="335757"/>
                </a:cubicBezTo>
                <a:cubicBezTo>
                  <a:pt x="998144" y="321469"/>
                  <a:pt x="1037231" y="335757"/>
                  <a:pt x="1051445" y="360759"/>
                </a:cubicBezTo>
                <a:cubicBezTo>
                  <a:pt x="1069212" y="407194"/>
                  <a:pt x="1086978" y="450056"/>
                  <a:pt x="1147386" y="453629"/>
                </a:cubicBezTo>
                <a:cubicBezTo>
                  <a:pt x="1229113" y="460771"/>
                  <a:pt x="1182919" y="432197"/>
                  <a:pt x="1168706" y="396478"/>
                </a:cubicBezTo>
                <a:cubicBezTo>
                  <a:pt x="1154492" y="357188"/>
                  <a:pt x="1197133" y="346472"/>
                  <a:pt x="1225560" y="353615"/>
                </a:cubicBezTo>
                <a:cubicBezTo>
                  <a:pt x="1332161" y="385763"/>
                  <a:pt x="1442315" y="328613"/>
                  <a:pt x="1552469" y="375047"/>
                </a:cubicBezTo>
                <a:cubicBezTo>
                  <a:pt x="1524043" y="260747"/>
                  <a:pt x="1463635" y="210741"/>
                  <a:pt x="1335714" y="192881"/>
                </a:cubicBezTo>
                <a:cubicBezTo>
                  <a:pt x="1289520" y="189310"/>
                  <a:pt x="1239773" y="196453"/>
                  <a:pt x="1197133" y="164306"/>
                </a:cubicBezTo>
                <a:cubicBezTo>
                  <a:pt x="1172259" y="146447"/>
                  <a:pt x="1147386" y="125016"/>
                  <a:pt x="1165153" y="89297"/>
                </a:cubicBezTo>
                <a:cubicBezTo>
                  <a:pt x="1175813" y="64294"/>
                  <a:pt x="1204239" y="64294"/>
                  <a:pt x="1229113" y="71437"/>
                </a:cubicBezTo>
                <a:cubicBezTo>
                  <a:pt x="1332161" y="110728"/>
                  <a:pt x="1442315" y="121444"/>
                  <a:pt x="1548916" y="135731"/>
                </a:cubicBezTo>
                <a:cubicBezTo>
                  <a:pt x="1566683" y="139303"/>
                  <a:pt x="1584450" y="146447"/>
                  <a:pt x="1602217" y="110728"/>
                </a:cubicBezTo>
                <a:cubicBezTo>
                  <a:pt x="1477849" y="78581"/>
                  <a:pt x="1357034" y="35719"/>
                  <a:pt x="1232666" y="0"/>
                </a:cubicBezTo>
                <a:close/>
              </a:path>
            </a:pathLst>
          </a:custGeom>
          <a:solidFill>
            <a:schemeClr val="accent1">
              <a:alpha val="20000"/>
            </a:schemeClr>
          </a:solidFill>
          <a:ln w="32707" cap="flat">
            <a:noFill/>
            <a:prstDash val="solid"/>
            <a:miter/>
          </a:ln>
        </p:spPr>
        <p:txBody>
          <a:bodyPr rtlCol="0" anchor="ctr"/>
          <a:lstStyle/>
          <a:p>
            <a:endParaRPr lang="en-US">
              <a:solidFill>
                <a:schemeClr val="tx1"/>
              </a:solidFill>
            </a:endParaRPr>
          </a:p>
        </p:txBody>
      </p:sp>
      <p:sp>
        <p:nvSpPr>
          <p:cNvPr id="2" name="Title 1">
            <a:extLst>
              <a:ext uri="{FF2B5EF4-FFF2-40B4-BE49-F238E27FC236}">
                <a16:creationId xmlns:a16="http://schemas.microsoft.com/office/drawing/2014/main" id="{146AD042-DE90-4088-8A07-B9A64C2CE03E}"/>
              </a:ext>
            </a:extLst>
          </p:cNvPr>
          <p:cNvSpPr>
            <a:spLocks noGrp="1"/>
          </p:cNvSpPr>
          <p:nvPr>
            <p:ph type="title"/>
          </p:nvPr>
        </p:nvSpPr>
        <p:spPr>
          <a:xfrm>
            <a:off x="839788" y="640080"/>
            <a:ext cx="3886200" cy="2953512"/>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2FFC98-62A0-445A-BEDA-785BE925A1D8}"/>
              </a:ext>
            </a:extLst>
          </p:cNvPr>
          <p:cNvSpPr>
            <a:spLocks noGrp="1"/>
          </p:cNvSpPr>
          <p:nvPr>
            <p:ph idx="1"/>
          </p:nvPr>
        </p:nvSpPr>
        <p:spPr>
          <a:xfrm>
            <a:off x="7059168" y="640080"/>
            <a:ext cx="4489704" cy="5596128"/>
          </a:xfrm>
        </p:spPr>
        <p:txBody>
          <a:bodyPr anchor="ct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DB4D7827-8489-4EE4-88EE-16685FE6DE8A}"/>
              </a:ext>
            </a:extLst>
          </p:cNvPr>
          <p:cNvSpPr>
            <a:spLocks noGrp="1"/>
          </p:cNvSpPr>
          <p:nvPr>
            <p:ph type="body" sz="half" idx="2"/>
          </p:nvPr>
        </p:nvSpPr>
        <p:spPr>
          <a:xfrm>
            <a:off x="839788" y="3776472"/>
            <a:ext cx="3886200" cy="246888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C33534F-EA91-4A50-B0F6-10D689E458EF}"/>
              </a:ext>
            </a:extLst>
          </p:cNvPr>
          <p:cNvSpPr>
            <a:spLocks noGrp="1"/>
          </p:cNvSpPr>
          <p:nvPr>
            <p:ph type="dt" sz="half" idx="10"/>
          </p:nvPr>
        </p:nvSpPr>
        <p:spPr/>
        <p:txBody>
          <a:bodyPr/>
          <a:lstStyle/>
          <a:p>
            <a:fld id="{3C04E684-10F4-4CC3-A0B9-F03AA7BE37CF}" type="datetimeFigureOut">
              <a:rPr lang="en-US" smtClean="0"/>
              <a:t>7/9/20</a:t>
            </a:fld>
            <a:endParaRPr lang="en-US"/>
          </a:p>
        </p:txBody>
      </p:sp>
      <p:sp>
        <p:nvSpPr>
          <p:cNvPr id="6" name="Footer Placeholder 5">
            <a:extLst>
              <a:ext uri="{FF2B5EF4-FFF2-40B4-BE49-F238E27FC236}">
                <a16:creationId xmlns:a16="http://schemas.microsoft.com/office/drawing/2014/main" id="{6C20F3F7-8B4B-4015-AA9C-109D05B2F146}"/>
              </a:ext>
            </a:extLst>
          </p:cNvPr>
          <p:cNvSpPr>
            <a:spLocks noGrp="1"/>
          </p:cNvSpPr>
          <p:nvPr>
            <p:ph type="ftr" sz="quarter" idx="11"/>
          </p:nvPr>
        </p:nvSpPr>
        <p:spPr/>
        <p:txBody>
          <a:bodyPr/>
          <a:lstStyle>
            <a:lvl1pPr algn="l">
              <a:defRPr/>
            </a:lvl1pPr>
          </a:lstStyle>
          <a:p>
            <a:endParaRPr lang="en-US"/>
          </a:p>
        </p:txBody>
      </p:sp>
      <p:sp>
        <p:nvSpPr>
          <p:cNvPr id="7" name="Slide Number Placeholder 6">
            <a:extLst>
              <a:ext uri="{FF2B5EF4-FFF2-40B4-BE49-F238E27FC236}">
                <a16:creationId xmlns:a16="http://schemas.microsoft.com/office/drawing/2014/main" id="{910B6EE2-78A1-4D01-87BE-A1487FBD271F}"/>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7210183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8615C6B-1C98-4B1C-AB4B-1E1898E593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E8DFF97-B7FD-47F9-BC7F-DD4B4C5EA2F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A1831D22-079E-43E3-86A4-BA12DB888C7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C04E684-10F4-4CC3-A0B9-F03AA7BE37CF}" type="datetimeFigureOut">
              <a:rPr lang="en-US" smtClean="0"/>
              <a:t>7/9/20</a:t>
            </a:fld>
            <a:endParaRPr lang="en-US"/>
          </a:p>
        </p:txBody>
      </p:sp>
      <p:sp>
        <p:nvSpPr>
          <p:cNvPr id="5" name="Footer Placeholder 4">
            <a:extLst>
              <a:ext uri="{FF2B5EF4-FFF2-40B4-BE49-F238E27FC236}">
                <a16:creationId xmlns:a16="http://schemas.microsoft.com/office/drawing/2014/main" id="{A14C30A2-140B-4A5D-BEEC-C1314AF1F3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B71BA8F-7826-496D-91F8-B3ECDF34DA7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845F5A-061D-4825-9AE9-D7794091C6CF}" type="slidenum">
              <a:rPr lang="en-US" smtClean="0"/>
              <a:t>‹#›</a:t>
            </a:fld>
            <a:endParaRPr lang="en-US"/>
          </a:p>
        </p:txBody>
      </p:sp>
    </p:spTree>
    <p:extLst>
      <p:ext uri="{BB962C8B-B14F-4D97-AF65-F5344CB8AC3E}">
        <p14:creationId xmlns:p14="http://schemas.microsoft.com/office/powerpoint/2010/main" val="2605848943"/>
      </p:ext>
    </p:extLst>
  </p:cSld>
  <p:clrMap bg1="lt1" tx1="dk1" bg2="lt2" tx2="dk2" accent1="accent1" accent2="accent2" accent3="accent3" accent4="accent4" accent5="accent5" accent6="accent6" hlink="hlink" folHlink="folHlink"/>
  <p:sldLayoutIdLst>
    <p:sldLayoutId id="2147483672" r:id="rId1"/>
    <p:sldLayoutId id="2147483671" r:id="rId2"/>
    <p:sldLayoutId id="2147483670" r:id="rId3"/>
    <p:sldLayoutId id="2147483669" r:id="rId4"/>
    <p:sldLayoutId id="2147483668" r:id="rId5"/>
    <p:sldLayoutId id="2147483667" r:id="rId6"/>
    <p:sldLayoutId id="2147483666" r:id="rId7"/>
    <p:sldLayoutId id="2147483665" r:id="rId8"/>
    <p:sldLayoutId id="2147483664" r:id="rId9"/>
    <p:sldLayoutId id="2147483663" r:id="rId10"/>
    <p:sldLayoutId id="2147483661" r:id="rId11"/>
    <p:sldLayoutId id="2147483662" r:id="rId12"/>
  </p:sldLayoutIdLst>
  <p:txStyles>
    <p:titleStyle>
      <a:lvl1pPr algn="l" defTabSz="914400" rtl="0" eaLnBrk="1" latinLnBrk="0" hangingPunct="1">
        <a:lnSpc>
          <a:spcPct val="90000"/>
        </a:lnSpc>
        <a:spcBef>
          <a:spcPct val="0"/>
        </a:spcBef>
        <a:buNone/>
        <a:defRPr sz="4400" i="1"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gif"/></Relationships>
</file>

<file path=ppt/slides/_rels/slide2.xml.rels><?xml version="1.0" encoding="UTF-8" standalone="yes"?>
<Relationships xmlns="http://schemas.openxmlformats.org/package/2006/relationships"><Relationship Id="rId3" Type="http://schemas.openxmlformats.org/officeDocument/2006/relationships/hyperlink" Target="https://en.wikipedia.org/wiki/List_of_the_100_largest_municipalities_in_Canada_by_population" TargetMode="External"/><Relationship Id="rId2" Type="http://schemas.openxmlformats.org/officeDocument/2006/relationships/hyperlink" Target="https://en.wikipedia.org/wiki/Ontario" TargetMode="External"/><Relationship Id="rId1" Type="http://schemas.openxmlformats.org/officeDocument/2006/relationships/slideLayout" Target="../slideLayouts/slideLayout2.xml"/><Relationship Id="rId6" Type="http://schemas.openxmlformats.org/officeDocument/2006/relationships/hyperlink" Target="https://en.wikipedia.org/wiki/Cosmopolitanism" TargetMode="External"/><Relationship Id="rId5" Type="http://schemas.openxmlformats.org/officeDocument/2006/relationships/hyperlink" Target="https://en.wikipedia.org/wiki/Multicultural" TargetMode="External"/><Relationship Id="rId4" Type="http://schemas.openxmlformats.org/officeDocument/2006/relationships/hyperlink" Target="https://en.wikipedia.org/wiki/List_of_North_American_cities_by_population"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https://en.wikipedia.org/wiki/List_of_postal_codes_of_Canada:_M"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E68A9"/>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2CFBC99-FB8F-41F7-A81D-A5288D688D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036D3EDF-E2E0-47C8-A950-6734EE901C94}"/>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58"/>
          <a:stretch/>
        </p:blipFill>
        <p:spPr>
          <a:xfrm>
            <a:off x="20" y="10"/>
            <a:ext cx="12188932" cy="6857990"/>
          </a:xfrm>
          <a:prstGeom prst="rect">
            <a:avLst/>
          </a:prstGeom>
        </p:spPr>
      </p:pic>
      <p:sp>
        <p:nvSpPr>
          <p:cNvPr id="11" name="Freeform: Shape 10">
            <a:extLst>
              <a:ext uri="{FF2B5EF4-FFF2-40B4-BE49-F238E27FC236}">
                <a16:creationId xmlns:a16="http://schemas.microsoft.com/office/drawing/2014/main" id="{A435A76B-D478-4F38-9D76-040E49ADC6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40138" y="2758601"/>
            <a:ext cx="7832767" cy="4099399"/>
          </a:xfrm>
          <a:custGeom>
            <a:avLst/>
            <a:gdLst>
              <a:gd name="connsiteX0" fmla="*/ 4436398 w 7832767"/>
              <a:gd name="connsiteY0" fmla="*/ 580 h 4099399"/>
              <a:gd name="connsiteX1" fmla="*/ 5062070 w 7832767"/>
              <a:gd name="connsiteY1" fmla="*/ 20166 h 4099399"/>
              <a:gd name="connsiteX2" fmla="*/ 6429770 w 7832767"/>
              <a:gd name="connsiteY2" fmla="*/ 44716 h 4099399"/>
              <a:gd name="connsiteX3" fmla="*/ 7261927 w 7832767"/>
              <a:gd name="connsiteY3" fmla="*/ 147922 h 4099399"/>
              <a:gd name="connsiteX4" fmla="*/ 7370574 w 7832767"/>
              <a:gd name="connsiteY4" fmla="*/ 185497 h 4099399"/>
              <a:gd name="connsiteX5" fmla="*/ 7342690 w 7832767"/>
              <a:gd name="connsiteY5" fmla="*/ 262652 h 4099399"/>
              <a:gd name="connsiteX6" fmla="*/ 7154722 w 7832767"/>
              <a:gd name="connsiteY6" fmla="*/ 283192 h 4099399"/>
              <a:gd name="connsiteX7" fmla="*/ 7257600 w 7832767"/>
              <a:gd name="connsiteY7" fmla="*/ 340809 h 4099399"/>
              <a:gd name="connsiteX8" fmla="*/ 7031654 w 7832767"/>
              <a:gd name="connsiteY8" fmla="*/ 384897 h 4099399"/>
              <a:gd name="connsiteX9" fmla="*/ 7061460 w 7832767"/>
              <a:gd name="connsiteY9" fmla="*/ 415459 h 4099399"/>
              <a:gd name="connsiteX10" fmla="*/ 7091746 w 7832767"/>
              <a:gd name="connsiteY10" fmla="*/ 444516 h 4099399"/>
              <a:gd name="connsiteX11" fmla="*/ 6661966 w 7832767"/>
              <a:gd name="connsiteY11" fmla="*/ 519166 h 4099399"/>
              <a:gd name="connsiteX12" fmla="*/ 7169625 w 7832767"/>
              <a:gd name="connsiteY12" fmla="*/ 655940 h 4099399"/>
              <a:gd name="connsiteX13" fmla="*/ 7077324 w 7832767"/>
              <a:gd name="connsiteY13" fmla="*/ 729587 h 4099399"/>
              <a:gd name="connsiteX14" fmla="*/ 7370574 w 7832767"/>
              <a:gd name="connsiteY14" fmla="*/ 845819 h 4099399"/>
              <a:gd name="connsiteX15" fmla="*/ 7608539 w 7832767"/>
              <a:gd name="connsiteY15" fmla="*/ 990610 h 4099399"/>
              <a:gd name="connsiteX16" fmla="*/ 7742185 w 7832767"/>
              <a:gd name="connsiteY16" fmla="*/ 1180991 h 4099399"/>
              <a:gd name="connsiteX17" fmla="*/ 7789296 w 7832767"/>
              <a:gd name="connsiteY17" fmla="*/ 1266161 h 4099399"/>
              <a:gd name="connsiteX18" fmla="*/ 7831602 w 7832767"/>
              <a:gd name="connsiteY18" fmla="*/ 1355841 h 4099399"/>
              <a:gd name="connsiteX19" fmla="*/ 7758529 w 7832767"/>
              <a:gd name="connsiteY19" fmla="*/ 1445019 h 4099399"/>
              <a:gd name="connsiteX20" fmla="*/ 7710936 w 7832767"/>
              <a:gd name="connsiteY20" fmla="*/ 1553237 h 4099399"/>
              <a:gd name="connsiteX21" fmla="*/ 7754684 w 7832767"/>
              <a:gd name="connsiteY21" fmla="*/ 1616863 h 4099399"/>
              <a:gd name="connsiteX22" fmla="*/ 7755645 w 7832767"/>
              <a:gd name="connsiteY22" fmla="*/ 1759148 h 4099399"/>
              <a:gd name="connsiteX23" fmla="*/ 7725360 w 7832767"/>
              <a:gd name="connsiteY23" fmla="*/ 1826283 h 4099399"/>
              <a:gd name="connsiteX24" fmla="*/ 7633056 w 7832767"/>
              <a:gd name="connsiteY24" fmla="*/ 1972074 h 4099399"/>
              <a:gd name="connsiteX25" fmla="*/ 7554696 w 7832767"/>
              <a:gd name="connsiteY25" fmla="*/ 2004640 h 4099399"/>
              <a:gd name="connsiteX26" fmla="*/ 7562870 w 7832767"/>
              <a:gd name="connsiteY26" fmla="*/ 2592817 h 4099399"/>
              <a:gd name="connsiteX27" fmla="*/ 7620078 w 7832767"/>
              <a:gd name="connsiteY27" fmla="*/ 2877387 h 4099399"/>
              <a:gd name="connsiteX28" fmla="*/ 7579695 w 7832767"/>
              <a:gd name="connsiteY28" fmla="*/ 3198029 h 4099399"/>
              <a:gd name="connsiteX29" fmla="*/ 7713340 w 7832767"/>
              <a:gd name="connsiteY29" fmla="*/ 3435003 h 4099399"/>
              <a:gd name="connsiteX30" fmla="*/ 7658054 w 7832767"/>
              <a:gd name="connsiteY30" fmla="*/ 3526187 h 4099399"/>
              <a:gd name="connsiteX31" fmla="*/ 7813815 w 7832767"/>
              <a:gd name="connsiteY31" fmla="*/ 3628391 h 4099399"/>
              <a:gd name="connsiteX32" fmla="*/ 7669112 w 7832767"/>
              <a:gd name="connsiteY32" fmla="*/ 3773681 h 4099399"/>
              <a:gd name="connsiteX33" fmla="*/ 7429704 w 7832767"/>
              <a:gd name="connsiteY33" fmla="*/ 4001137 h 4099399"/>
              <a:gd name="connsiteX34" fmla="*/ 7417475 w 7832767"/>
              <a:gd name="connsiteY34" fmla="*/ 4099399 h 4099399"/>
              <a:gd name="connsiteX35" fmla="*/ 180606 w 7832767"/>
              <a:gd name="connsiteY35" fmla="*/ 4099399 h 4099399"/>
              <a:gd name="connsiteX36" fmla="*/ 164649 w 7832767"/>
              <a:gd name="connsiteY36" fmla="*/ 4093760 h 4099399"/>
              <a:gd name="connsiteX37" fmla="*/ 160465 w 7832767"/>
              <a:gd name="connsiteY37" fmla="*/ 4076287 h 4099399"/>
              <a:gd name="connsiteX38" fmla="*/ 549383 w 7832767"/>
              <a:gd name="connsiteY38" fmla="*/ 3827790 h 4099399"/>
              <a:gd name="connsiteX39" fmla="*/ 756100 w 7832767"/>
              <a:gd name="connsiteY39" fmla="*/ 3722078 h 4099399"/>
              <a:gd name="connsiteX40" fmla="*/ 415738 w 7832767"/>
              <a:gd name="connsiteY40" fmla="*/ 3746126 h 4099399"/>
              <a:gd name="connsiteX41" fmla="*/ 671971 w 7832767"/>
              <a:gd name="connsiteY41" fmla="*/ 3563762 h 4099399"/>
              <a:gd name="connsiteX42" fmla="*/ 619570 w 7832767"/>
              <a:gd name="connsiteY42" fmla="*/ 3530194 h 4099399"/>
              <a:gd name="connsiteX43" fmla="*/ 523422 w 7832767"/>
              <a:gd name="connsiteY43" fmla="*/ 3507649 h 4099399"/>
              <a:gd name="connsiteX44" fmla="*/ 957048 w 7832767"/>
              <a:gd name="connsiteY44" fmla="*/ 3392918 h 4099399"/>
              <a:gd name="connsiteX45" fmla="*/ 835904 w 7832767"/>
              <a:gd name="connsiteY45" fmla="*/ 3231596 h 4099399"/>
              <a:gd name="connsiteX46" fmla="*/ 930608 w 7832767"/>
              <a:gd name="connsiteY46" fmla="*/ 3195022 h 4099399"/>
              <a:gd name="connsiteX47" fmla="*/ 817153 w 7832767"/>
              <a:gd name="connsiteY47" fmla="*/ 3190514 h 4099399"/>
              <a:gd name="connsiteX48" fmla="*/ 727736 w 7832767"/>
              <a:gd name="connsiteY48" fmla="*/ 3191015 h 4099399"/>
              <a:gd name="connsiteX49" fmla="*/ 567170 w 7832767"/>
              <a:gd name="connsiteY49" fmla="*/ 3150434 h 4099399"/>
              <a:gd name="connsiteX50" fmla="*/ 2784 w 7832767"/>
              <a:gd name="connsiteY50" fmla="*/ 3218569 h 4099399"/>
              <a:gd name="connsiteX51" fmla="*/ 122006 w 7832767"/>
              <a:gd name="connsiteY51" fmla="*/ 3122877 h 4099399"/>
              <a:gd name="connsiteX52" fmla="*/ 264786 w 7832767"/>
              <a:gd name="connsiteY52" fmla="*/ 3068269 h 4099399"/>
              <a:gd name="connsiteX53" fmla="*/ 72009 w 7832767"/>
              <a:gd name="connsiteY53" fmla="*/ 3039210 h 4099399"/>
              <a:gd name="connsiteX54" fmla="*/ 459485 w 7832767"/>
              <a:gd name="connsiteY54" fmla="*/ 2948028 h 4099399"/>
              <a:gd name="connsiteX55" fmla="*/ 365260 w 7832767"/>
              <a:gd name="connsiteY55" fmla="*/ 2866364 h 4099399"/>
              <a:gd name="connsiteX56" fmla="*/ 607071 w 7832767"/>
              <a:gd name="connsiteY56" fmla="*/ 2498127 h 4099399"/>
              <a:gd name="connsiteX57" fmla="*/ 1090213 w 7832767"/>
              <a:gd name="connsiteY57" fmla="*/ 2289209 h 4099399"/>
              <a:gd name="connsiteX58" fmla="*/ 1337313 w 7832767"/>
              <a:gd name="connsiteY58" fmla="*/ 2272676 h 4099399"/>
              <a:gd name="connsiteX59" fmla="*/ 1268086 w 7832767"/>
              <a:gd name="connsiteY59" fmla="*/ 2205541 h 4099399"/>
              <a:gd name="connsiteX60" fmla="*/ 1449324 w 7832767"/>
              <a:gd name="connsiteY60" fmla="*/ 1827285 h 4099399"/>
              <a:gd name="connsiteX61" fmla="*/ 1255107 w 7832767"/>
              <a:gd name="connsiteY61" fmla="*/ 1849829 h 4099399"/>
              <a:gd name="connsiteX62" fmla="*/ 259497 w 7832767"/>
              <a:gd name="connsiteY62" fmla="*/ 1865862 h 4099399"/>
              <a:gd name="connsiteX63" fmla="*/ 160947 w 7832767"/>
              <a:gd name="connsiteY63" fmla="*/ 1851332 h 4099399"/>
              <a:gd name="connsiteX64" fmla="*/ 845998 w 7832767"/>
              <a:gd name="connsiteY64" fmla="*/ 1661453 h 4099399"/>
              <a:gd name="connsiteX65" fmla="*/ 575343 w 7832767"/>
              <a:gd name="connsiteY65" fmla="*/ 1610350 h 4099399"/>
              <a:gd name="connsiteX66" fmla="*/ 512846 w 7832767"/>
              <a:gd name="connsiteY66" fmla="*/ 1589809 h 4099399"/>
              <a:gd name="connsiteX67" fmla="*/ 570054 w 7832767"/>
              <a:gd name="connsiteY67" fmla="*/ 1536702 h 4099399"/>
              <a:gd name="connsiteX68" fmla="*/ 714276 w 7832767"/>
              <a:gd name="connsiteY68" fmla="*/ 1483095 h 4099399"/>
              <a:gd name="connsiteX69" fmla="*/ 321033 w 7832767"/>
              <a:gd name="connsiteY69" fmla="*/ 1560250 h 4099399"/>
              <a:gd name="connsiteX70" fmla="*/ 348915 w 7832767"/>
              <a:gd name="connsiteY70" fmla="*/ 1478587 h 4099399"/>
              <a:gd name="connsiteX71" fmla="*/ 309975 w 7832767"/>
              <a:gd name="connsiteY71" fmla="*/ 1404938 h 4099399"/>
              <a:gd name="connsiteX72" fmla="*/ 531595 w 7832767"/>
              <a:gd name="connsiteY72" fmla="*/ 1310249 h 4099399"/>
              <a:gd name="connsiteX73" fmla="*/ 840230 w 7832767"/>
              <a:gd name="connsiteY73" fmla="*/ 1125380 h 4099399"/>
              <a:gd name="connsiteX74" fmla="*/ 1149825 w 7832767"/>
              <a:gd name="connsiteY74" fmla="*/ 1007142 h 4099399"/>
              <a:gd name="connsiteX75" fmla="*/ 1405096 w 7832767"/>
              <a:gd name="connsiteY75" fmla="*/ 901932 h 4099399"/>
              <a:gd name="connsiteX76" fmla="*/ 1167613 w 7832767"/>
              <a:gd name="connsiteY76" fmla="*/ 918465 h 4099399"/>
              <a:gd name="connsiteX77" fmla="*/ 1563740 w 7832767"/>
              <a:gd name="connsiteY77" fmla="*/ 752632 h 4099399"/>
              <a:gd name="connsiteX78" fmla="*/ 1623833 w 7832767"/>
              <a:gd name="connsiteY78" fmla="*/ 742112 h 4099399"/>
              <a:gd name="connsiteX79" fmla="*/ 2259848 w 7832767"/>
              <a:gd name="connsiteY79" fmla="*/ 624877 h 4099399"/>
              <a:gd name="connsiteX80" fmla="*/ 2382917 w 7832767"/>
              <a:gd name="connsiteY80" fmla="*/ 566761 h 4099399"/>
              <a:gd name="connsiteX81" fmla="*/ 2241099 w 7832767"/>
              <a:gd name="connsiteY81" fmla="*/ 554235 h 4099399"/>
              <a:gd name="connsiteX82" fmla="*/ 1768535 w 7832767"/>
              <a:gd name="connsiteY82" fmla="*/ 588806 h 4099399"/>
              <a:gd name="connsiteX83" fmla="*/ 2089668 w 7832767"/>
              <a:gd name="connsiteY83" fmla="*/ 516159 h 4099399"/>
              <a:gd name="connsiteX84" fmla="*/ 1739690 w 7832767"/>
              <a:gd name="connsiteY84" fmla="*/ 493614 h 4099399"/>
              <a:gd name="connsiteX85" fmla="*/ 1657003 w 7832767"/>
              <a:gd name="connsiteY85" fmla="*/ 436500 h 4099399"/>
              <a:gd name="connsiteX86" fmla="*/ 1716134 w 7832767"/>
              <a:gd name="connsiteY86" fmla="*/ 380889 h 4099399"/>
              <a:gd name="connsiteX87" fmla="*/ 1931986 w 7832767"/>
              <a:gd name="connsiteY87" fmla="*/ 319766 h 4099399"/>
              <a:gd name="connsiteX88" fmla="*/ 2152163 w 7832767"/>
              <a:gd name="connsiteY88" fmla="*/ 230087 h 4099399"/>
              <a:gd name="connsiteX89" fmla="*/ 2858367 w 7832767"/>
              <a:gd name="connsiteY89" fmla="*/ 102831 h 4099399"/>
              <a:gd name="connsiteX90" fmla="*/ 3327568 w 7832767"/>
              <a:gd name="connsiteY90" fmla="*/ 61248 h 4099399"/>
              <a:gd name="connsiteX91" fmla="*/ 4227028 w 7832767"/>
              <a:gd name="connsiteY91" fmla="*/ 1129 h 4099399"/>
              <a:gd name="connsiteX92" fmla="*/ 4436398 w 7832767"/>
              <a:gd name="connsiteY92" fmla="*/ 580 h 4099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7832767" h="4099399">
                <a:moveTo>
                  <a:pt x="4436398" y="580"/>
                </a:moveTo>
                <a:cubicBezTo>
                  <a:pt x="4645360" y="3164"/>
                  <a:pt x="4853309" y="13778"/>
                  <a:pt x="5062070" y="20166"/>
                </a:cubicBezTo>
                <a:cubicBezTo>
                  <a:pt x="5516848" y="34696"/>
                  <a:pt x="5974030" y="34194"/>
                  <a:pt x="6429770" y="44716"/>
                </a:cubicBezTo>
                <a:cubicBezTo>
                  <a:pt x="6713886" y="51228"/>
                  <a:pt x="6994637" y="74776"/>
                  <a:pt x="7261927" y="147922"/>
                </a:cubicBezTo>
                <a:cubicBezTo>
                  <a:pt x="7299424" y="158443"/>
                  <a:pt x="7341729" y="160448"/>
                  <a:pt x="7370574" y="185497"/>
                </a:cubicBezTo>
                <a:cubicBezTo>
                  <a:pt x="7402784" y="213553"/>
                  <a:pt x="7389804" y="254635"/>
                  <a:pt x="7342690" y="262652"/>
                </a:cubicBezTo>
                <a:cubicBezTo>
                  <a:pt x="7282599" y="273173"/>
                  <a:pt x="7221066" y="276179"/>
                  <a:pt x="7154722" y="283192"/>
                </a:cubicBezTo>
                <a:cubicBezTo>
                  <a:pt x="7180202" y="321770"/>
                  <a:pt x="7241736" y="292713"/>
                  <a:pt x="7257600" y="340809"/>
                </a:cubicBezTo>
                <a:cubicBezTo>
                  <a:pt x="7186452" y="373874"/>
                  <a:pt x="7100400" y="352331"/>
                  <a:pt x="7031654" y="384897"/>
                </a:cubicBezTo>
                <a:cubicBezTo>
                  <a:pt x="7033577" y="407441"/>
                  <a:pt x="7048960" y="409446"/>
                  <a:pt x="7061460" y="415459"/>
                </a:cubicBezTo>
                <a:cubicBezTo>
                  <a:pt x="7073960" y="420968"/>
                  <a:pt x="7105206" y="412953"/>
                  <a:pt x="7091746" y="444516"/>
                </a:cubicBezTo>
                <a:cubicBezTo>
                  <a:pt x="6948967" y="463553"/>
                  <a:pt x="6812438" y="528183"/>
                  <a:pt x="6661966" y="519166"/>
                </a:cubicBezTo>
                <a:cubicBezTo>
                  <a:pt x="6848013" y="536700"/>
                  <a:pt x="7005214" y="608344"/>
                  <a:pt x="7169625" y="655940"/>
                </a:cubicBezTo>
                <a:cubicBezTo>
                  <a:pt x="7162896" y="712052"/>
                  <a:pt x="7096554" y="689507"/>
                  <a:pt x="7077324" y="729587"/>
                </a:cubicBezTo>
                <a:cubicBezTo>
                  <a:pt x="7182606" y="757642"/>
                  <a:pt x="7283560" y="790709"/>
                  <a:pt x="7370574" y="845819"/>
                </a:cubicBezTo>
                <a:cubicBezTo>
                  <a:pt x="7448935" y="895418"/>
                  <a:pt x="7523448" y="950028"/>
                  <a:pt x="7608539" y="990610"/>
                </a:cubicBezTo>
                <a:cubicBezTo>
                  <a:pt x="7697957" y="1033195"/>
                  <a:pt x="7752280" y="1087804"/>
                  <a:pt x="7742185" y="1180991"/>
                </a:cubicBezTo>
                <a:cubicBezTo>
                  <a:pt x="7737858" y="1219067"/>
                  <a:pt x="7749396" y="1251131"/>
                  <a:pt x="7789296" y="1266161"/>
                </a:cubicBezTo>
                <a:cubicBezTo>
                  <a:pt x="7838813" y="1284698"/>
                  <a:pt x="7833526" y="1312754"/>
                  <a:pt x="7831602" y="1355841"/>
                </a:cubicBezTo>
                <a:cubicBezTo>
                  <a:pt x="7828717" y="1407443"/>
                  <a:pt x="7803238" y="1427485"/>
                  <a:pt x="7758529" y="1445019"/>
                </a:cubicBezTo>
                <a:cubicBezTo>
                  <a:pt x="7694591" y="1469568"/>
                  <a:pt x="7694110" y="1507644"/>
                  <a:pt x="7710936" y="1553237"/>
                </a:cubicBezTo>
                <a:cubicBezTo>
                  <a:pt x="7720072" y="1578286"/>
                  <a:pt x="7734012" y="1598327"/>
                  <a:pt x="7754684" y="1616863"/>
                </a:cubicBezTo>
                <a:cubicBezTo>
                  <a:pt x="7826314" y="1681493"/>
                  <a:pt x="7825833" y="1682494"/>
                  <a:pt x="7755645" y="1759148"/>
                </a:cubicBezTo>
                <a:cubicBezTo>
                  <a:pt x="7736896" y="1779688"/>
                  <a:pt x="7716704" y="1793216"/>
                  <a:pt x="7725360" y="1826283"/>
                </a:cubicBezTo>
                <a:cubicBezTo>
                  <a:pt x="7754684" y="1936002"/>
                  <a:pt x="7750838" y="1936002"/>
                  <a:pt x="7633056" y="1972074"/>
                </a:cubicBezTo>
                <a:cubicBezTo>
                  <a:pt x="7606135" y="1980591"/>
                  <a:pt x="7570080" y="1973076"/>
                  <a:pt x="7554696" y="2004640"/>
                </a:cubicBezTo>
                <a:cubicBezTo>
                  <a:pt x="7564311" y="2027686"/>
                  <a:pt x="7541716" y="2583799"/>
                  <a:pt x="7562870" y="2592817"/>
                </a:cubicBezTo>
                <a:cubicBezTo>
                  <a:pt x="7728244" y="2663458"/>
                  <a:pt x="7748914" y="2746625"/>
                  <a:pt x="7620078" y="2877387"/>
                </a:cubicBezTo>
                <a:cubicBezTo>
                  <a:pt x="7533544" y="2965063"/>
                  <a:pt x="7543639" y="3108349"/>
                  <a:pt x="7579695" y="3198029"/>
                </a:cubicBezTo>
                <a:cubicBezTo>
                  <a:pt x="7715743" y="3237608"/>
                  <a:pt x="7685939" y="3342818"/>
                  <a:pt x="7713340" y="3435003"/>
                </a:cubicBezTo>
                <a:cubicBezTo>
                  <a:pt x="7733531" y="3504142"/>
                  <a:pt x="7654210" y="3494623"/>
                  <a:pt x="7658054" y="3526187"/>
                </a:cubicBezTo>
                <a:cubicBezTo>
                  <a:pt x="7708052" y="3564262"/>
                  <a:pt x="7774874" y="3576287"/>
                  <a:pt x="7813815" y="3628391"/>
                </a:cubicBezTo>
                <a:cubicBezTo>
                  <a:pt x="7743627" y="3666467"/>
                  <a:pt x="7708052" y="3720074"/>
                  <a:pt x="7669112" y="3773681"/>
                </a:cubicBezTo>
                <a:cubicBezTo>
                  <a:pt x="7606135" y="3860855"/>
                  <a:pt x="7520564" y="3934503"/>
                  <a:pt x="7429704" y="4001137"/>
                </a:cubicBezTo>
                <a:lnTo>
                  <a:pt x="7417475" y="4099399"/>
                </a:lnTo>
                <a:lnTo>
                  <a:pt x="180606" y="4099399"/>
                </a:lnTo>
                <a:lnTo>
                  <a:pt x="164649" y="4093760"/>
                </a:lnTo>
                <a:cubicBezTo>
                  <a:pt x="148507" y="4086464"/>
                  <a:pt x="145082" y="4080295"/>
                  <a:pt x="160465" y="4076287"/>
                </a:cubicBezTo>
                <a:cubicBezTo>
                  <a:pt x="230173" y="4057751"/>
                  <a:pt x="478714" y="3837810"/>
                  <a:pt x="549383" y="3827790"/>
                </a:cubicBezTo>
                <a:cubicBezTo>
                  <a:pt x="631589" y="3816267"/>
                  <a:pt x="647934" y="3800736"/>
                  <a:pt x="756100" y="3722078"/>
                </a:cubicBezTo>
                <a:cubicBezTo>
                  <a:pt x="827251" y="3670474"/>
                  <a:pt x="531115" y="3782698"/>
                  <a:pt x="415738" y="3746126"/>
                </a:cubicBezTo>
                <a:cubicBezTo>
                  <a:pt x="373433" y="3732598"/>
                  <a:pt x="671971" y="3589813"/>
                  <a:pt x="671971" y="3563762"/>
                </a:cubicBezTo>
                <a:cubicBezTo>
                  <a:pt x="671971" y="3536206"/>
                  <a:pt x="645049" y="3530194"/>
                  <a:pt x="619570" y="3530194"/>
                </a:cubicBezTo>
                <a:cubicBezTo>
                  <a:pt x="562844" y="3530194"/>
                  <a:pt x="580151" y="3506145"/>
                  <a:pt x="523422" y="3507649"/>
                </a:cubicBezTo>
                <a:cubicBezTo>
                  <a:pt x="689758" y="3438010"/>
                  <a:pt x="792637" y="3456547"/>
                  <a:pt x="957048" y="3392918"/>
                </a:cubicBezTo>
                <a:cubicBezTo>
                  <a:pt x="1037333" y="3361856"/>
                  <a:pt x="753217" y="3258649"/>
                  <a:pt x="835904" y="3231596"/>
                </a:cubicBezTo>
                <a:cubicBezTo>
                  <a:pt x="867151" y="3221074"/>
                  <a:pt x="908974" y="3232097"/>
                  <a:pt x="930608" y="3195022"/>
                </a:cubicBezTo>
                <a:cubicBezTo>
                  <a:pt x="896476" y="3165464"/>
                  <a:pt x="851286" y="3178490"/>
                  <a:pt x="817153" y="3190514"/>
                </a:cubicBezTo>
                <a:cubicBezTo>
                  <a:pt x="730141" y="3221576"/>
                  <a:pt x="736391" y="3214062"/>
                  <a:pt x="727736" y="3191015"/>
                </a:cubicBezTo>
                <a:cubicBezTo>
                  <a:pt x="699374" y="3112357"/>
                  <a:pt x="629186" y="3137408"/>
                  <a:pt x="567170" y="3150434"/>
                </a:cubicBezTo>
                <a:cubicBezTo>
                  <a:pt x="379682" y="3189512"/>
                  <a:pt x="189791" y="3178490"/>
                  <a:pt x="2784" y="3218569"/>
                </a:cubicBezTo>
                <a:cubicBezTo>
                  <a:pt x="-17406" y="3223079"/>
                  <a:pt x="77299" y="3133400"/>
                  <a:pt x="122006" y="3122877"/>
                </a:cubicBezTo>
                <a:cubicBezTo>
                  <a:pt x="170561" y="3111856"/>
                  <a:pt x="230173" y="3119872"/>
                  <a:pt x="264786" y="3068269"/>
                </a:cubicBezTo>
                <a:cubicBezTo>
                  <a:pt x="203252" y="3055243"/>
                  <a:pt x="133065" y="3080292"/>
                  <a:pt x="72009" y="3039210"/>
                </a:cubicBezTo>
                <a:cubicBezTo>
                  <a:pt x="207578" y="2982597"/>
                  <a:pt x="342665" y="2984601"/>
                  <a:pt x="459485" y="2948028"/>
                </a:cubicBezTo>
                <a:cubicBezTo>
                  <a:pt x="470061" y="2880393"/>
                  <a:pt x="393143" y="2904941"/>
                  <a:pt x="365260" y="2866364"/>
                </a:cubicBezTo>
                <a:cubicBezTo>
                  <a:pt x="1245010" y="2800232"/>
                  <a:pt x="753697" y="2604840"/>
                  <a:pt x="607071" y="2498127"/>
                </a:cubicBezTo>
                <a:cubicBezTo>
                  <a:pt x="558036" y="2462556"/>
                  <a:pt x="1073387" y="2293717"/>
                  <a:pt x="1090213" y="2289209"/>
                </a:cubicBezTo>
                <a:cubicBezTo>
                  <a:pt x="1132999" y="2278688"/>
                  <a:pt x="1302700" y="2286203"/>
                  <a:pt x="1337313" y="2272676"/>
                </a:cubicBezTo>
                <a:cubicBezTo>
                  <a:pt x="1381541" y="2255643"/>
                  <a:pt x="1235395" y="2226083"/>
                  <a:pt x="1268086" y="2205541"/>
                </a:cubicBezTo>
                <a:cubicBezTo>
                  <a:pt x="1497398" y="2060752"/>
                  <a:pt x="1513743" y="1842815"/>
                  <a:pt x="1449324" y="1827285"/>
                </a:cubicBezTo>
                <a:cubicBezTo>
                  <a:pt x="1382502" y="1811252"/>
                  <a:pt x="1317121" y="1823778"/>
                  <a:pt x="1255107" y="1849829"/>
                </a:cubicBezTo>
                <a:cubicBezTo>
                  <a:pt x="1154152" y="1892415"/>
                  <a:pt x="455158" y="1831793"/>
                  <a:pt x="259497" y="1865862"/>
                </a:cubicBezTo>
                <a:cubicBezTo>
                  <a:pt x="229691" y="1870872"/>
                  <a:pt x="189311" y="1893417"/>
                  <a:pt x="160947" y="1851332"/>
                </a:cubicBezTo>
                <a:cubicBezTo>
                  <a:pt x="362377" y="1715060"/>
                  <a:pt x="621013" y="1754138"/>
                  <a:pt x="845998" y="1661453"/>
                </a:cubicBezTo>
                <a:cubicBezTo>
                  <a:pt x="757542" y="1597824"/>
                  <a:pt x="667645" y="1600832"/>
                  <a:pt x="575343" y="1610350"/>
                </a:cubicBezTo>
                <a:cubicBezTo>
                  <a:pt x="551306" y="1612855"/>
                  <a:pt x="518615" y="1616362"/>
                  <a:pt x="512846" y="1589809"/>
                </a:cubicBezTo>
                <a:cubicBezTo>
                  <a:pt x="505636" y="1556242"/>
                  <a:pt x="544576" y="1550229"/>
                  <a:pt x="570054" y="1536702"/>
                </a:cubicBezTo>
                <a:cubicBezTo>
                  <a:pt x="608994" y="1515660"/>
                  <a:pt x="666682" y="1540710"/>
                  <a:pt x="714276" y="1483095"/>
                </a:cubicBezTo>
                <a:cubicBezTo>
                  <a:pt x="570054" y="1496622"/>
                  <a:pt x="448428" y="1520170"/>
                  <a:pt x="321033" y="1560250"/>
                </a:cubicBezTo>
                <a:cubicBezTo>
                  <a:pt x="332089" y="1524679"/>
                  <a:pt x="370548" y="1508145"/>
                  <a:pt x="348915" y="1478587"/>
                </a:cubicBezTo>
                <a:cubicBezTo>
                  <a:pt x="332571" y="1456542"/>
                  <a:pt x="285939" y="1446021"/>
                  <a:pt x="309975" y="1404938"/>
                </a:cubicBezTo>
                <a:cubicBezTo>
                  <a:pt x="377759" y="1361351"/>
                  <a:pt x="473907" y="1372876"/>
                  <a:pt x="531595" y="1310249"/>
                </a:cubicBezTo>
                <a:cubicBezTo>
                  <a:pt x="613321" y="1221071"/>
                  <a:pt x="740236" y="1190509"/>
                  <a:pt x="840230" y="1125380"/>
                </a:cubicBezTo>
                <a:cubicBezTo>
                  <a:pt x="873400" y="1104337"/>
                  <a:pt x="1091175" y="1030690"/>
                  <a:pt x="1149825" y="1007142"/>
                </a:cubicBezTo>
                <a:cubicBezTo>
                  <a:pt x="1231551" y="974076"/>
                  <a:pt x="1324813" y="962553"/>
                  <a:pt x="1405096" y="901932"/>
                </a:cubicBezTo>
                <a:cubicBezTo>
                  <a:pt x="1326255" y="889406"/>
                  <a:pt x="1262318" y="946021"/>
                  <a:pt x="1167613" y="918465"/>
                </a:cubicBezTo>
                <a:cubicBezTo>
                  <a:pt x="1317602" y="859848"/>
                  <a:pt x="1455092" y="833294"/>
                  <a:pt x="1563740" y="752632"/>
                </a:cubicBezTo>
                <a:cubicBezTo>
                  <a:pt x="1577201" y="742613"/>
                  <a:pt x="1603642" y="745619"/>
                  <a:pt x="1623833" y="742112"/>
                </a:cubicBezTo>
                <a:cubicBezTo>
                  <a:pt x="1836317" y="706540"/>
                  <a:pt x="2049765" y="676480"/>
                  <a:pt x="2259848" y="624877"/>
                </a:cubicBezTo>
                <a:cubicBezTo>
                  <a:pt x="2307442" y="612853"/>
                  <a:pt x="2391570" y="609847"/>
                  <a:pt x="2382917" y="566761"/>
                </a:cubicBezTo>
                <a:cubicBezTo>
                  <a:pt x="2369937" y="502131"/>
                  <a:pt x="2291577" y="548223"/>
                  <a:pt x="2241099" y="554235"/>
                </a:cubicBezTo>
                <a:cubicBezTo>
                  <a:pt x="2084379" y="573775"/>
                  <a:pt x="1927659" y="607843"/>
                  <a:pt x="1768535" y="588806"/>
                </a:cubicBezTo>
                <a:cubicBezTo>
                  <a:pt x="1875738" y="564757"/>
                  <a:pt x="1982463" y="540207"/>
                  <a:pt x="2089668" y="516159"/>
                </a:cubicBezTo>
                <a:cubicBezTo>
                  <a:pt x="1966597" y="524676"/>
                  <a:pt x="1859394" y="468563"/>
                  <a:pt x="1739690" y="493614"/>
                </a:cubicBezTo>
                <a:cubicBezTo>
                  <a:pt x="1701230" y="501630"/>
                  <a:pt x="1660850" y="476079"/>
                  <a:pt x="1657003" y="436500"/>
                </a:cubicBezTo>
                <a:cubicBezTo>
                  <a:pt x="1652677" y="404937"/>
                  <a:pt x="1688732" y="390909"/>
                  <a:pt x="1716134" y="380889"/>
                </a:cubicBezTo>
                <a:cubicBezTo>
                  <a:pt x="1786322" y="355337"/>
                  <a:pt x="1842086" y="279687"/>
                  <a:pt x="1931986" y="319766"/>
                </a:cubicBezTo>
                <a:cubicBezTo>
                  <a:pt x="1988712" y="256640"/>
                  <a:pt x="2079091" y="246619"/>
                  <a:pt x="2152163" y="230087"/>
                </a:cubicBezTo>
                <a:cubicBezTo>
                  <a:pt x="2385321" y="177982"/>
                  <a:pt x="2621844" y="137401"/>
                  <a:pt x="2858367" y="102831"/>
                </a:cubicBezTo>
                <a:cubicBezTo>
                  <a:pt x="3013645" y="80286"/>
                  <a:pt x="3173731" y="89806"/>
                  <a:pt x="3327568" y="61248"/>
                </a:cubicBezTo>
                <a:cubicBezTo>
                  <a:pt x="3628510" y="5637"/>
                  <a:pt x="3927528" y="7141"/>
                  <a:pt x="4227028" y="1129"/>
                </a:cubicBezTo>
                <a:cubicBezTo>
                  <a:pt x="4296975" y="-249"/>
                  <a:pt x="4366742" y="-281"/>
                  <a:pt x="4436398" y="580"/>
                </a:cubicBezTo>
                <a:close/>
              </a:path>
            </a:pathLst>
          </a:custGeom>
          <a:solidFill>
            <a:schemeClr val="bg1">
              <a:alpha val="30000"/>
            </a:schemeClr>
          </a:solidFill>
          <a:ln>
            <a:noFill/>
          </a:ln>
          <a:effectLst>
            <a:outerShdw blurRad="50800" dist="508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Shape 12">
            <a:extLst>
              <a:ext uri="{FF2B5EF4-FFF2-40B4-BE49-F238E27FC236}">
                <a16:creationId xmlns:a16="http://schemas.microsoft.com/office/drawing/2014/main" id="{32A10516-6576-4FA1-AC71-513C6B46AF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40137" y="2758600"/>
            <a:ext cx="7832767" cy="4099399"/>
          </a:xfrm>
          <a:custGeom>
            <a:avLst/>
            <a:gdLst>
              <a:gd name="connsiteX0" fmla="*/ 4436398 w 7832767"/>
              <a:gd name="connsiteY0" fmla="*/ 580 h 4099399"/>
              <a:gd name="connsiteX1" fmla="*/ 5062070 w 7832767"/>
              <a:gd name="connsiteY1" fmla="*/ 20166 h 4099399"/>
              <a:gd name="connsiteX2" fmla="*/ 6429770 w 7832767"/>
              <a:gd name="connsiteY2" fmla="*/ 44716 h 4099399"/>
              <a:gd name="connsiteX3" fmla="*/ 7261927 w 7832767"/>
              <a:gd name="connsiteY3" fmla="*/ 147922 h 4099399"/>
              <a:gd name="connsiteX4" fmla="*/ 7370574 w 7832767"/>
              <a:gd name="connsiteY4" fmla="*/ 185497 h 4099399"/>
              <a:gd name="connsiteX5" fmla="*/ 7342690 w 7832767"/>
              <a:gd name="connsiteY5" fmla="*/ 262652 h 4099399"/>
              <a:gd name="connsiteX6" fmla="*/ 7154722 w 7832767"/>
              <a:gd name="connsiteY6" fmla="*/ 283192 h 4099399"/>
              <a:gd name="connsiteX7" fmla="*/ 7257600 w 7832767"/>
              <a:gd name="connsiteY7" fmla="*/ 340809 h 4099399"/>
              <a:gd name="connsiteX8" fmla="*/ 7031654 w 7832767"/>
              <a:gd name="connsiteY8" fmla="*/ 384897 h 4099399"/>
              <a:gd name="connsiteX9" fmla="*/ 7061460 w 7832767"/>
              <a:gd name="connsiteY9" fmla="*/ 415459 h 4099399"/>
              <a:gd name="connsiteX10" fmla="*/ 7091746 w 7832767"/>
              <a:gd name="connsiteY10" fmla="*/ 444516 h 4099399"/>
              <a:gd name="connsiteX11" fmla="*/ 6661966 w 7832767"/>
              <a:gd name="connsiteY11" fmla="*/ 519166 h 4099399"/>
              <a:gd name="connsiteX12" fmla="*/ 7169625 w 7832767"/>
              <a:gd name="connsiteY12" fmla="*/ 655940 h 4099399"/>
              <a:gd name="connsiteX13" fmla="*/ 7077324 w 7832767"/>
              <a:gd name="connsiteY13" fmla="*/ 729587 h 4099399"/>
              <a:gd name="connsiteX14" fmla="*/ 7370574 w 7832767"/>
              <a:gd name="connsiteY14" fmla="*/ 845819 h 4099399"/>
              <a:gd name="connsiteX15" fmla="*/ 7608539 w 7832767"/>
              <a:gd name="connsiteY15" fmla="*/ 990610 h 4099399"/>
              <a:gd name="connsiteX16" fmla="*/ 7742185 w 7832767"/>
              <a:gd name="connsiteY16" fmla="*/ 1180991 h 4099399"/>
              <a:gd name="connsiteX17" fmla="*/ 7789296 w 7832767"/>
              <a:gd name="connsiteY17" fmla="*/ 1266161 h 4099399"/>
              <a:gd name="connsiteX18" fmla="*/ 7831602 w 7832767"/>
              <a:gd name="connsiteY18" fmla="*/ 1355841 h 4099399"/>
              <a:gd name="connsiteX19" fmla="*/ 7758529 w 7832767"/>
              <a:gd name="connsiteY19" fmla="*/ 1445019 h 4099399"/>
              <a:gd name="connsiteX20" fmla="*/ 7710936 w 7832767"/>
              <a:gd name="connsiteY20" fmla="*/ 1553237 h 4099399"/>
              <a:gd name="connsiteX21" fmla="*/ 7754684 w 7832767"/>
              <a:gd name="connsiteY21" fmla="*/ 1616863 h 4099399"/>
              <a:gd name="connsiteX22" fmla="*/ 7755645 w 7832767"/>
              <a:gd name="connsiteY22" fmla="*/ 1759148 h 4099399"/>
              <a:gd name="connsiteX23" fmla="*/ 7725360 w 7832767"/>
              <a:gd name="connsiteY23" fmla="*/ 1826283 h 4099399"/>
              <a:gd name="connsiteX24" fmla="*/ 7633056 w 7832767"/>
              <a:gd name="connsiteY24" fmla="*/ 1972074 h 4099399"/>
              <a:gd name="connsiteX25" fmla="*/ 7554696 w 7832767"/>
              <a:gd name="connsiteY25" fmla="*/ 2004640 h 4099399"/>
              <a:gd name="connsiteX26" fmla="*/ 7562870 w 7832767"/>
              <a:gd name="connsiteY26" fmla="*/ 2592817 h 4099399"/>
              <a:gd name="connsiteX27" fmla="*/ 7620078 w 7832767"/>
              <a:gd name="connsiteY27" fmla="*/ 2877387 h 4099399"/>
              <a:gd name="connsiteX28" fmla="*/ 7579695 w 7832767"/>
              <a:gd name="connsiteY28" fmla="*/ 3198029 h 4099399"/>
              <a:gd name="connsiteX29" fmla="*/ 7713340 w 7832767"/>
              <a:gd name="connsiteY29" fmla="*/ 3435003 h 4099399"/>
              <a:gd name="connsiteX30" fmla="*/ 7658054 w 7832767"/>
              <a:gd name="connsiteY30" fmla="*/ 3526187 h 4099399"/>
              <a:gd name="connsiteX31" fmla="*/ 7813815 w 7832767"/>
              <a:gd name="connsiteY31" fmla="*/ 3628391 h 4099399"/>
              <a:gd name="connsiteX32" fmla="*/ 7669112 w 7832767"/>
              <a:gd name="connsiteY32" fmla="*/ 3773681 h 4099399"/>
              <a:gd name="connsiteX33" fmla="*/ 7429704 w 7832767"/>
              <a:gd name="connsiteY33" fmla="*/ 4001137 h 4099399"/>
              <a:gd name="connsiteX34" fmla="*/ 7417475 w 7832767"/>
              <a:gd name="connsiteY34" fmla="*/ 4099399 h 4099399"/>
              <a:gd name="connsiteX35" fmla="*/ 180606 w 7832767"/>
              <a:gd name="connsiteY35" fmla="*/ 4099399 h 4099399"/>
              <a:gd name="connsiteX36" fmla="*/ 164649 w 7832767"/>
              <a:gd name="connsiteY36" fmla="*/ 4093760 h 4099399"/>
              <a:gd name="connsiteX37" fmla="*/ 160465 w 7832767"/>
              <a:gd name="connsiteY37" fmla="*/ 4076287 h 4099399"/>
              <a:gd name="connsiteX38" fmla="*/ 549383 w 7832767"/>
              <a:gd name="connsiteY38" fmla="*/ 3827790 h 4099399"/>
              <a:gd name="connsiteX39" fmla="*/ 756100 w 7832767"/>
              <a:gd name="connsiteY39" fmla="*/ 3722078 h 4099399"/>
              <a:gd name="connsiteX40" fmla="*/ 415738 w 7832767"/>
              <a:gd name="connsiteY40" fmla="*/ 3746126 h 4099399"/>
              <a:gd name="connsiteX41" fmla="*/ 671971 w 7832767"/>
              <a:gd name="connsiteY41" fmla="*/ 3563762 h 4099399"/>
              <a:gd name="connsiteX42" fmla="*/ 619570 w 7832767"/>
              <a:gd name="connsiteY42" fmla="*/ 3530194 h 4099399"/>
              <a:gd name="connsiteX43" fmla="*/ 523422 w 7832767"/>
              <a:gd name="connsiteY43" fmla="*/ 3507649 h 4099399"/>
              <a:gd name="connsiteX44" fmla="*/ 957048 w 7832767"/>
              <a:gd name="connsiteY44" fmla="*/ 3392918 h 4099399"/>
              <a:gd name="connsiteX45" fmla="*/ 835904 w 7832767"/>
              <a:gd name="connsiteY45" fmla="*/ 3231596 h 4099399"/>
              <a:gd name="connsiteX46" fmla="*/ 930608 w 7832767"/>
              <a:gd name="connsiteY46" fmla="*/ 3195022 h 4099399"/>
              <a:gd name="connsiteX47" fmla="*/ 817153 w 7832767"/>
              <a:gd name="connsiteY47" fmla="*/ 3190514 h 4099399"/>
              <a:gd name="connsiteX48" fmla="*/ 727736 w 7832767"/>
              <a:gd name="connsiteY48" fmla="*/ 3191015 h 4099399"/>
              <a:gd name="connsiteX49" fmla="*/ 567170 w 7832767"/>
              <a:gd name="connsiteY49" fmla="*/ 3150434 h 4099399"/>
              <a:gd name="connsiteX50" fmla="*/ 2784 w 7832767"/>
              <a:gd name="connsiteY50" fmla="*/ 3218569 h 4099399"/>
              <a:gd name="connsiteX51" fmla="*/ 122006 w 7832767"/>
              <a:gd name="connsiteY51" fmla="*/ 3122877 h 4099399"/>
              <a:gd name="connsiteX52" fmla="*/ 264786 w 7832767"/>
              <a:gd name="connsiteY52" fmla="*/ 3068269 h 4099399"/>
              <a:gd name="connsiteX53" fmla="*/ 72009 w 7832767"/>
              <a:gd name="connsiteY53" fmla="*/ 3039210 h 4099399"/>
              <a:gd name="connsiteX54" fmla="*/ 459485 w 7832767"/>
              <a:gd name="connsiteY54" fmla="*/ 2948028 h 4099399"/>
              <a:gd name="connsiteX55" fmla="*/ 365260 w 7832767"/>
              <a:gd name="connsiteY55" fmla="*/ 2866364 h 4099399"/>
              <a:gd name="connsiteX56" fmla="*/ 607071 w 7832767"/>
              <a:gd name="connsiteY56" fmla="*/ 2498127 h 4099399"/>
              <a:gd name="connsiteX57" fmla="*/ 1090213 w 7832767"/>
              <a:gd name="connsiteY57" fmla="*/ 2289209 h 4099399"/>
              <a:gd name="connsiteX58" fmla="*/ 1337313 w 7832767"/>
              <a:gd name="connsiteY58" fmla="*/ 2272676 h 4099399"/>
              <a:gd name="connsiteX59" fmla="*/ 1268086 w 7832767"/>
              <a:gd name="connsiteY59" fmla="*/ 2205541 h 4099399"/>
              <a:gd name="connsiteX60" fmla="*/ 1449324 w 7832767"/>
              <a:gd name="connsiteY60" fmla="*/ 1827285 h 4099399"/>
              <a:gd name="connsiteX61" fmla="*/ 1255107 w 7832767"/>
              <a:gd name="connsiteY61" fmla="*/ 1849829 h 4099399"/>
              <a:gd name="connsiteX62" fmla="*/ 259497 w 7832767"/>
              <a:gd name="connsiteY62" fmla="*/ 1865862 h 4099399"/>
              <a:gd name="connsiteX63" fmla="*/ 160947 w 7832767"/>
              <a:gd name="connsiteY63" fmla="*/ 1851332 h 4099399"/>
              <a:gd name="connsiteX64" fmla="*/ 845998 w 7832767"/>
              <a:gd name="connsiteY64" fmla="*/ 1661453 h 4099399"/>
              <a:gd name="connsiteX65" fmla="*/ 575343 w 7832767"/>
              <a:gd name="connsiteY65" fmla="*/ 1610350 h 4099399"/>
              <a:gd name="connsiteX66" fmla="*/ 512846 w 7832767"/>
              <a:gd name="connsiteY66" fmla="*/ 1589809 h 4099399"/>
              <a:gd name="connsiteX67" fmla="*/ 570054 w 7832767"/>
              <a:gd name="connsiteY67" fmla="*/ 1536702 h 4099399"/>
              <a:gd name="connsiteX68" fmla="*/ 714276 w 7832767"/>
              <a:gd name="connsiteY68" fmla="*/ 1483095 h 4099399"/>
              <a:gd name="connsiteX69" fmla="*/ 321033 w 7832767"/>
              <a:gd name="connsiteY69" fmla="*/ 1560250 h 4099399"/>
              <a:gd name="connsiteX70" fmla="*/ 348915 w 7832767"/>
              <a:gd name="connsiteY70" fmla="*/ 1478587 h 4099399"/>
              <a:gd name="connsiteX71" fmla="*/ 309975 w 7832767"/>
              <a:gd name="connsiteY71" fmla="*/ 1404938 h 4099399"/>
              <a:gd name="connsiteX72" fmla="*/ 531595 w 7832767"/>
              <a:gd name="connsiteY72" fmla="*/ 1310249 h 4099399"/>
              <a:gd name="connsiteX73" fmla="*/ 840230 w 7832767"/>
              <a:gd name="connsiteY73" fmla="*/ 1125380 h 4099399"/>
              <a:gd name="connsiteX74" fmla="*/ 1149825 w 7832767"/>
              <a:gd name="connsiteY74" fmla="*/ 1007142 h 4099399"/>
              <a:gd name="connsiteX75" fmla="*/ 1405096 w 7832767"/>
              <a:gd name="connsiteY75" fmla="*/ 901932 h 4099399"/>
              <a:gd name="connsiteX76" fmla="*/ 1167613 w 7832767"/>
              <a:gd name="connsiteY76" fmla="*/ 918465 h 4099399"/>
              <a:gd name="connsiteX77" fmla="*/ 1563740 w 7832767"/>
              <a:gd name="connsiteY77" fmla="*/ 752632 h 4099399"/>
              <a:gd name="connsiteX78" fmla="*/ 1623833 w 7832767"/>
              <a:gd name="connsiteY78" fmla="*/ 742112 h 4099399"/>
              <a:gd name="connsiteX79" fmla="*/ 2259848 w 7832767"/>
              <a:gd name="connsiteY79" fmla="*/ 624877 h 4099399"/>
              <a:gd name="connsiteX80" fmla="*/ 2382917 w 7832767"/>
              <a:gd name="connsiteY80" fmla="*/ 566761 h 4099399"/>
              <a:gd name="connsiteX81" fmla="*/ 2241099 w 7832767"/>
              <a:gd name="connsiteY81" fmla="*/ 554235 h 4099399"/>
              <a:gd name="connsiteX82" fmla="*/ 1768535 w 7832767"/>
              <a:gd name="connsiteY82" fmla="*/ 588806 h 4099399"/>
              <a:gd name="connsiteX83" fmla="*/ 2089668 w 7832767"/>
              <a:gd name="connsiteY83" fmla="*/ 516159 h 4099399"/>
              <a:gd name="connsiteX84" fmla="*/ 1739690 w 7832767"/>
              <a:gd name="connsiteY84" fmla="*/ 493614 h 4099399"/>
              <a:gd name="connsiteX85" fmla="*/ 1657003 w 7832767"/>
              <a:gd name="connsiteY85" fmla="*/ 436500 h 4099399"/>
              <a:gd name="connsiteX86" fmla="*/ 1716134 w 7832767"/>
              <a:gd name="connsiteY86" fmla="*/ 380889 h 4099399"/>
              <a:gd name="connsiteX87" fmla="*/ 1931986 w 7832767"/>
              <a:gd name="connsiteY87" fmla="*/ 319766 h 4099399"/>
              <a:gd name="connsiteX88" fmla="*/ 2152163 w 7832767"/>
              <a:gd name="connsiteY88" fmla="*/ 230087 h 4099399"/>
              <a:gd name="connsiteX89" fmla="*/ 2858367 w 7832767"/>
              <a:gd name="connsiteY89" fmla="*/ 102831 h 4099399"/>
              <a:gd name="connsiteX90" fmla="*/ 3327568 w 7832767"/>
              <a:gd name="connsiteY90" fmla="*/ 61248 h 4099399"/>
              <a:gd name="connsiteX91" fmla="*/ 4227028 w 7832767"/>
              <a:gd name="connsiteY91" fmla="*/ 1129 h 4099399"/>
              <a:gd name="connsiteX92" fmla="*/ 4436398 w 7832767"/>
              <a:gd name="connsiteY92" fmla="*/ 580 h 4099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7832767" h="4099399">
                <a:moveTo>
                  <a:pt x="4436398" y="580"/>
                </a:moveTo>
                <a:cubicBezTo>
                  <a:pt x="4645360" y="3164"/>
                  <a:pt x="4853309" y="13778"/>
                  <a:pt x="5062070" y="20166"/>
                </a:cubicBezTo>
                <a:cubicBezTo>
                  <a:pt x="5516848" y="34696"/>
                  <a:pt x="5974030" y="34194"/>
                  <a:pt x="6429770" y="44716"/>
                </a:cubicBezTo>
                <a:cubicBezTo>
                  <a:pt x="6713886" y="51228"/>
                  <a:pt x="6994637" y="74776"/>
                  <a:pt x="7261927" y="147922"/>
                </a:cubicBezTo>
                <a:cubicBezTo>
                  <a:pt x="7299424" y="158443"/>
                  <a:pt x="7341729" y="160448"/>
                  <a:pt x="7370574" y="185497"/>
                </a:cubicBezTo>
                <a:cubicBezTo>
                  <a:pt x="7402784" y="213553"/>
                  <a:pt x="7389804" y="254635"/>
                  <a:pt x="7342690" y="262652"/>
                </a:cubicBezTo>
                <a:cubicBezTo>
                  <a:pt x="7282599" y="273173"/>
                  <a:pt x="7221066" y="276179"/>
                  <a:pt x="7154722" y="283192"/>
                </a:cubicBezTo>
                <a:cubicBezTo>
                  <a:pt x="7180202" y="321770"/>
                  <a:pt x="7241736" y="292713"/>
                  <a:pt x="7257600" y="340809"/>
                </a:cubicBezTo>
                <a:cubicBezTo>
                  <a:pt x="7186452" y="373874"/>
                  <a:pt x="7100400" y="352331"/>
                  <a:pt x="7031654" y="384897"/>
                </a:cubicBezTo>
                <a:cubicBezTo>
                  <a:pt x="7033577" y="407441"/>
                  <a:pt x="7048960" y="409446"/>
                  <a:pt x="7061460" y="415459"/>
                </a:cubicBezTo>
                <a:cubicBezTo>
                  <a:pt x="7073960" y="420968"/>
                  <a:pt x="7105206" y="412953"/>
                  <a:pt x="7091746" y="444516"/>
                </a:cubicBezTo>
                <a:cubicBezTo>
                  <a:pt x="6948967" y="463553"/>
                  <a:pt x="6812438" y="528183"/>
                  <a:pt x="6661966" y="519166"/>
                </a:cubicBezTo>
                <a:cubicBezTo>
                  <a:pt x="6848013" y="536700"/>
                  <a:pt x="7005214" y="608344"/>
                  <a:pt x="7169625" y="655940"/>
                </a:cubicBezTo>
                <a:cubicBezTo>
                  <a:pt x="7162896" y="712052"/>
                  <a:pt x="7096554" y="689507"/>
                  <a:pt x="7077324" y="729587"/>
                </a:cubicBezTo>
                <a:cubicBezTo>
                  <a:pt x="7182606" y="757642"/>
                  <a:pt x="7283560" y="790709"/>
                  <a:pt x="7370574" y="845819"/>
                </a:cubicBezTo>
                <a:cubicBezTo>
                  <a:pt x="7448935" y="895418"/>
                  <a:pt x="7523448" y="950028"/>
                  <a:pt x="7608539" y="990610"/>
                </a:cubicBezTo>
                <a:cubicBezTo>
                  <a:pt x="7697957" y="1033195"/>
                  <a:pt x="7752280" y="1087804"/>
                  <a:pt x="7742185" y="1180991"/>
                </a:cubicBezTo>
                <a:cubicBezTo>
                  <a:pt x="7737858" y="1219067"/>
                  <a:pt x="7749396" y="1251131"/>
                  <a:pt x="7789296" y="1266161"/>
                </a:cubicBezTo>
                <a:cubicBezTo>
                  <a:pt x="7838813" y="1284698"/>
                  <a:pt x="7833526" y="1312754"/>
                  <a:pt x="7831602" y="1355841"/>
                </a:cubicBezTo>
                <a:cubicBezTo>
                  <a:pt x="7828717" y="1407443"/>
                  <a:pt x="7803238" y="1427485"/>
                  <a:pt x="7758529" y="1445019"/>
                </a:cubicBezTo>
                <a:cubicBezTo>
                  <a:pt x="7694591" y="1469568"/>
                  <a:pt x="7694110" y="1507644"/>
                  <a:pt x="7710936" y="1553237"/>
                </a:cubicBezTo>
                <a:cubicBezTo>
                  <a:pt x="7720072" y="1578286"/>
                  <a:pt x="7734012" y="1598327"/>
                  <a:pt x="7754684" y="1616863"/>
                </a:cubicBezTo>
                <a:cubicBezTo>
                  <a:pt x="7826314" y="1681493"/>
                  <a:pt x="7825833" y="1682494"/>
                  <a:pt x="7755645" y="1759148"/>
                </a:cubicBezTo>
                <a:cubicBezTo>
                  <a:pt x="7736896" y="1779688"/>
                  <a:pt x="7716704" y="1793216"/>
                  <a:pt x="7725360" y="1826283"/>
                </a:cubicBezTo>
                <a:cubicBezTo>
                  <a:pt x="7754684" y="1936002"/>
                  <a:pt x="7750838" y="1936002"/>
                  <a:pt x="7633056" y="1972074"/>
                </a:cubicBezTo>
                <a:cubicBezTo>
                  <a:pt x="7606135" y="1980591"/>
                  <a:pt x="7570080" y="1973076"/>
                  <a:pt x="7554696" y="2004640"/>
                </a:cubicBezTo>
                <a:cubicBezTo>
                  <a:pt x="7564311" y="2027686"/>
                  <a:pt x="7541716" y="2583799"/>
                  <a:pt x="7562870" y="2592817"/>
                </a:cubicBezTo>
                <a:cubicBezTo>
                  <a:pt x="7728244" y="2663458"/>
                  <a:pt x="7748914" y="2746625"/>
                  <a:pt x="7620078" y="2877387"/>
                </a:cubicBezTo>
                <a:cubicBezTo>
                  <a:pt x="7533544" y="2965063"/>
                  <a:pt x="7543639" y="3108349"/>
                  <a:pt x="7579695" y="3198029"/>
                </a:cubicBezTo>
                <a:cubicBezTo>
                  <a:pt x="7715743" y="3237608"/>
                  <a:pt x="7685939" y="3342818"/>
                  <a:pt x="7713340" y="3435003"/>
                </a:cubicBezTo>
                <a:cubicBezTo>
                  <a:pt x="7733531" y="3504142"/>
                  <a:pt x="7654210" y="3494623"/>
                  <a:pt x="7658054" y="3526187"/>
                </a:cubicBezTo>
                <a:cubicBezTo>
                  <a:pt x="7708052" y="3564262"/>
                  <a:pt x="7774874" y="3576287"/>
                  <a:pt x="7813815" y="3628391"/>
                </a:cubicBezTo>
                <a:cubicBezTo>
                  <a:pt x="7743627" y="3666467"/>
                  <a:pt x="7708052" y="3720074"/>
                  <a:pt x="7669112" y="3773681"/>
                </a:cubicBezTo>
                <a:cubicBezTo>
                  <a:pt x="7606135" y="3860855"/>
                  <a:pt x="7520564" y="3934503"/>
                  <a:pt x="7429704" y="4001137"/>
                </a:cubicBezTo>
                <a:lnTo>
                  <a:pt x="7417475" y="4099399"/>
                </a:lnTo>
                <a:lnTo>
                  <a:pt x="180606" y="4099399"/>
                </a:lnTo>
                <a:lnTo>
                  <a:pt x="164649" y="4093760"/>
                </a:lnTo>
                <a:cubicBezTo>
                  <a:pt x="148507" y="4086464"/>
                  <a:pt x="145082" y="4080295"/>
                  <a:pt x="160465" y="4076287"/>
                </a:cubicBezTo>
                <a:cubicBezTo>
                  <a:pt x="230173" y="4057751"/>
                  <a:pt x="478714" y="3837810"/>
                  <a:pt x="549383" y="3827790"/>
                </a:cubicBezTo>
                <a:cubicBezTo>
                  <a:pt x="631589" y="3816267"/>
                  <a:pt x="647934" y="3800736"/>
                  <a:pt x="756100" y="3722078"/>
                </a:cubicBezTo>
                <a:cubicBezTo>
                  <a:pt x="827251" y="3670474"/>
                  <a:pt x="531115" y="3782698"/>
                  <a:pt x="415738" y="3746126"/>
                </a:cubicBezTo>
                <a:cubicBezTo>
                  <a:pt x="373433" y="3732598"/>
                  <a:pt x="671971" y="3589813"/>
                  <a:pt x="671971" y="3563762"/>
                </a:cubicBezTo>
                <a:cubicBezTo>
                  <a:pt x="671971" y="3536206"/>
                  <a:pt x="645049" y="3530194"/>
                  <a:pt x="619570" y="3530194"/>
                </a:cubicBezTo>
                <a:cubicBezTo>
                  <a:pt x="562844" y="3530194"/>
                  <a:pt x="580151" y="3506145"/>
                  <a:pt x="523422" y="3507649"/>
                </a:cubicBezTo>
                <a:cubicBezTo>
                  <a:pt x="689758" y="3438010"/>
                  <a:pt x="792637" y="3456547"/>
                  <a:pt x="957048" y="3392918"/>
                </a:cubicBezTo>
                <a:cubicBezTo>
                  <a:pt x="1037333" y="3361856"/>
                  <a:pt x="753217" y="3258649"/>
                  <a:pt x="835904" y="3231596"/>
                </a:cubicBezTo>
                <a:cubicBezTo>
                  <a:pt x="867151" y="3221074"/>
                  <a:pt x="908974" y="3232097"/>
                  <a:pt x="930608" y="3195022"/>
                </a:cubicBezTo>
                <a:cubicBezTo>
                  <a:pt x="896476" y="3165464"/>
                  <a:pt x="851286" y="3178490"/>
                  <a:pt x="817153" y="3190514"/>
                </a:cubicBezTo>
                <a:cubicBezTo>
                  <a:pt x="730141" y="3221576"/>
                  <a:pt x="736391" y="3214062"/>
                  <a:pt x="727736" y="3191015"/>
                </a:cubicBezTo>
                <a:cubicBezTo>
                  <a:pt x="699374" y="3112357"/>
                  <a:pt x="629186" y="3137408"/>
                  <a:pt x="567170" y="3150434"/>
                </a:cubicBezTo>
                <a:cubicBezTo>
                  <a:pt x="379682" y="3189512"/>
                  <a:pt x="189791" y="3178490"/>
                  <a:pt x="2784" y="3218569"/>
                </a:cubicBezTo>
                <a:cubicBezTo>
                  <a:pt x="-17406" y="3223079"/>
                  <a:pt x="77299" y="3133400"/>
                  <a:pt x="122006" y="3122877"/>
                </a:cubicBezTo>
                <a:cubicBezTo>
                  <a:pt x="170561" y="3111856"/>
                  <a:pt x="230173" y="3119872"/>
                  <a:pt x="264786" y="3068269"/>
                </a:cubicBezTo>
                <a:cubicBezTo>
                  <a:pt x="203252" y="3055243"/>
                  <a:pt x="133065" y="3080292"/>
                  <a:pt x="72009" y="3039210"/>
                </a:cubicBezTo>
                <a:cubicBezTo>
                  <a:pt x="207578" y="2982597"/>
                  <a:pt x="342665" y="2984601"/>
                  <a:pt x="459485" y="2948028"/>
                </a:cubicBezTo>
                <a:cubicBezTo>
                  <a:pt x="470061" y="2880393"/>
                  <a:pt x="393143" y="2904941"/>
                  <a:pt x="365260" y="2866364"/>
                </a:cubicBezTo>
                <a:cubicBezTo>
                  <a:pt x="1245010" y="2800232"/>
                  <a:pt x="753697" y="2604840"/>
                  <a:pt x="607071" y="2498127"/>
                </a:cubicBezTo>
                <a:cubicBezTo>
                  <a:pt x="558036" y="2462556"/>
                  <a:pt x="1073387" y="2293717"/>
                  <a:pt x="1090213" y="2289209"/>
                </a:cubicBezTo>
                <a:cubicBezTo>
                  <a:pt x="1132999" y="2278688"/>
                  <a:pt x="1302700" y="2286203"/>
                  <a:pt x="1337313" y="2272676"/>
                </a:cubicBezTo>
                <a:cubicBezTo>
                  <a:pt x="1381541" y="2255643"/>
                  <a:pt x="1235395" y="2226083"/>
                  <a:pt x="1268086" y="2205541"/>
                </a:cubicBezTo>
                <a:cubicBezTo>
                  <a:pt x="1497398" y="2060752"/>
                  <a:pt x="1513743" y="1842815"/>
                  <a:pt x="1449324" y="1827285"/>
                </a:cubicBezTo>
                <a:cubicBezTo>
                  <a:pt x="1382502" y="1811252"/>
                  <a:pt x="1317121" y="1823778"/>
                  <a:pt x="1255107" y="1849829"/>
                </a:cubicBezTo>
                <a:cubicBezTo>
                  <a:pt x="1154152" y="1892415"/>
                  <a:pt x="455158" y="1831793"/>
                  <a:pt x="259497" y="1865862"/>
                </a:cubicBezTo>
                <a:cubicBezTo>
                  <a:pt x="229691" y="1870872"/>
                  <a:pt x="189311" y="1893417"/>
                  <a:pt x="160947" y="1851332"/>
                </a:cubicBezTo>
                <a:cubicBezTo>
                  <a:pt x="362377" y="1715060"/>
                  <a:pt x="621013" y="1754138"/>
                  <a:pt x="845998" y="1661453"/>
                </a:cubicBezTo>
                <a:cubicBezTo>
                  <a:pt x="757542" y="1597824"/>
                  <a:pt x="667645" y="1600832"/>
                  <a:pt x="575343" y="1610350"/>
                </a:cubicBezTo>
                <a:cubicBezTo>
                  <a:pt x="551306" y="1612855"/>
                  <a:pt x="518615" y="1616362"/>
                  <a:pt x="512846" y="1589809"/>
                </a:cubicBezTo>
                <a:cubicBezTo>
                  <a:pt x="505636" y="1556242"/>
                  <a:pt x="544576" y="1550229"/>
                  <a:pt x="570054" y="1536702"/>
                </a:cubicBezTo>
                <a:cubicBezTo>
                  <a:pt x="608994" y="1515660"/>
                  <a:pt x="666682" y="1540710"/>
                  <a:pt x="714276" y="1483095"/>
                </a:cubicBezTo>
                <a:cubicBezTo>
                  <a:pt x="570054" y="1496622"/>
                  <a:pt x="448428" y="1520170"/>
                  <a:pt x="321033" y="1560250"/>
                </a:cubicBezTo>
                <a:cubicBezTo>
                  <a:pt x="332089" y="1524679"/>
                  <a:pt x="370548" y="1508145"/>
                  <a:pt x="348915" y="1478587"/>
                </a:cubicBezTo>
                <a:cubicBezTo>
                  <a:pt x="332571" y="1456542"/>
                  <a:pt x="285939" y="1446021"/>
                  <a:pt x="309975" y="1404938"/>
                </a:cubicBezTo>
                <a:cubicBezTo>
                  <a:pt x="377759" y="1361351"/>
                  <a:pt x="473907" y="1372876"/>
                  <a:pt x="531595" y="1310249"/>
                </a:cubicBezTo>
                <a:cubicBezTo>
                  <a:pt x="613321" y="1221071"/>
                  <a:pt x="740236" y="1190509"/>
                  <a:pt x="840230" y="1125380"/>
                </a:cubicBezTo>
                <a:cubicBezTo>
                  <a:pt x="873400" y="1104337"/>
                  <a:pt x="1091175" y="1030690"/>
                  <a:pt x="1149825" y="1007142"/>
                </a:cubicBezTo>
                <a:cubicBezTo>
                  <a:pt x="1231551" y="974076"/>
                  <a:pt x="1324813" y="962553"/>
                  <a:pt x="1405096" y="901932"/>
                </a:cubicBezTo>
                <a:cubicBezTo>
                  <a:pt x="1326255" y="889406"/>
                  <a:pt x="1262318" y="946021"/>
                  <a:pt x="1167613" y="918465"/>
                </a:cubicBezTo>
                <a:cubicBezTo>
                  <a:pt x="1317602" y="859848"/>
                  <a:pt x="1455092" y="833294"/>
                  <a:pt x="1563740" y="752632"/>
                </a:cubicBezTo>
                <a:cubicBezTo>
                  <a:pt x="1577201" y="742613"/>
                  <a:pt x="1603642" y="745619"/>
                  <a:pt x="1623833" y="742112"/>
                </a:cubicBezTo>
                <a:cubicBezTo>
                  <a:pt x="1836317" y="706540"/>
                  <a:pt x="2049765" y="676480"/>
                  <a:pt x="2259848" y="624877"/>
                </a:cubicBezTo>
                <a:cubicBezTo>
                  <a:pt x="2307442" y="612853"/>
                  <a:pt x="2391570" y="609847"/>
                  <a:pt x="2382917" y="566761"/>
                </a:cubicBezTo>
                <a:cubicBezTo>
                  <a:pt x="2369937" y="502131"/>
                  <a:pt x="2291577" y="548223"/>
                  <a:pt x="2241099" y="554235"/>
                </a:cubicBezTo>
                <a:cubicBezTo>
                  <a:pt x="2084379" y="573775"/>
                  <a:pt x="1927659" y="607843"/>
                  <a:pt x="1768535" y="588806"/>
                </a:cubicBezTo>
                <a:cubicBezTo>
                  <a:pt x="1875738" y="564757"/>
                  <a:pt x="1982463" y="540207"/>
                  <a:pt x="2089668" y="516159"/>
                </a:cubicBezTo>
                <a:cubicBezTo>
                  <a:pt x="1966597" y="524676"/>
                  <a:pt x="1859394" y="468563"/>
                  <a:pt x="1739690" y="493614"/>
                </a:cubicBezTo>
                <a:cubicBezTo>
                  <a:pt x="1701230" y="501630"/>
                  <a:pt x="1660850" y="476079"/>
                  <a:pt x="1657003" y="436500"/>
                </a:cubicBezTo>
                <a:cubicBezTo>
                  <a:pt x="1652677" y="404937"/>
                  <a:pt x="1688732" y="390909"/>
                  <a:pt x="1716134" y="380889"/>
                </a:cubicBezTo>
                <a:cubicBezTo>
                  <a:pt x="1786322" y="355337"/>
                  <a:pt x="1842086" y="279687"/>
                  <a:pt x="1931986" y="319766"/>
                </a:cubicBezTo>
                <a:cubicBezTo>
                  <a:pt x="1988712" y="256640"/>
                  <a:pt x="2079091" y="246619"/>
                  <a:pt x="2152163" y="230087"/>
                </a:cubicBezTo>
                <a:cubicBezTo>
                  <a:pt x="2385321" y="177982"/>
                  <a:pt x="2621844" y="137401"/>
                  <a:pt x="2858367" y="102831"/>
                </a:cubicBezTo>
                <a:cubicBezTo>
                  <a:pt x="3013645" y="80286"/>
                  <a:pt x="3173731" y="89806"/>
                  <a:pt x="3327568" y="61248"/>
                </a:cubicBezTo>
                <a:cubicBezTo>
                  <a:pt x="3628510" y="5637"/>
                  <a:pt x="3927528" y="7141"/>
                  <a:pt x="4227028" y="1129"/>
                </a:cubicBezTo>
                <a:cubicBezTo>
                  <a:pt x="4296975" y="-249"/>
                  <a:pt x="4366742" y="-281"/>
                  <a:pt x="4436398" y="580"/>
                </a:cubicBezTo>
                <a:close/>
              </a:path>
            </a:pathLst>
          </a:custGeom>
          <a:solidFill>
            <a:srgbClr val="C429E7">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E4F8CAA0-4DD6-134F-B39C-71BD83A26E33}"/>
              </a:ext>
            </a:extLst>
          </p:cNvPr>
          <p:cNvSpPr>
            <a:spLocks noGrp="1"/>
          </p:cNvSpPr>
          <p:nvPr>
            <p:ph type="ctrTitle"/>
          </p:nvPr>
        </p:nvSpPr>
        <p:spPr>
          <a:xfrm>
            <a:off x="6095999" y="3834174"/>
            <a:ext cx="5257800" cy="1701570"/>
          </a:xfrm>
        </p:spPr>
        <p:txBody>
          <a:bodyPr anchor="b">
            <a:normAutofit fontScale="90000"/>
          </a:bodyPr>
          <a:lstStyle/>
          <a:p>
            <a:r>
              <a:rPr lang="en-IN" b="1" u="sng" dirty="0"/>
              <a:t>BATTLING OF NEIGHBORHOODS -REPORT</a:t>
            </a:r>
            <a:br>
              <a:rPr lang="en-IN" dirty="0"/>
            </a:br>
            <a:endParaRPr lang="en-US" sz="4400" dirty="0"/>
          </a:p>
        </p:txBody>
      </p:sp>
    </p:spTree>
    <p:extLst>
      <p:ext uri="{BB962C8B-B14F-4D97-AF65-F5344CB8AC3E}">
        <p14:creationId xmlns:p14="http://schemas.microsoft.com/office/powerpoint/2010/main" val="1850207409"/>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mute="1">
                <p:cTn id="7" repeatCount="indefinite"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EEDA76-A755-9C4A-9C03-AB2277CB68FA}"/>
              </a:ext>
            </a:extLst>
          </p:cNvPr>
          <p:cNvSpPr>
            <a:spLocks noGrp="1"/>
          </p:cNvSpPr>
          <p:nvPr>
            <p:ph type="title"/>
          </p:nvPr>
        </p:nvSpPr>
        <p:spPr/>
        <p:txBody>
          <a:bodyPr/>
          <a:lstStyle/>
          <a:p>
            <a:r>
              <a:rPr lang="en-IN" b="1" u="sng" dirty="0"/>
              <a:t>INTRODUCTION</a:t>
            </a:r>
            <a:br>
              <a:rPr lang="en-IN" dirty="0"/>
            </a:br>
            <a:endParaRPr lang="en-US" dirty="0"/>
          </a:p>
        </p:txBody>
      </p:sp>
      <p:sp>
        <p:nvSpPr>
          <p:cNvPr id="3" name="Content Placeholder 2">
            <a:extLst>
              <a:ext uri="{FF2B5EF4-FFF2-40B4-BE49-F238E27FC236}">
                <a16:creationId xmlns:a16="http://schemas.microsoft.com/office/drawing/2014/main" id="{5EDA4895-72E9-E84C-9670-CCE1D730AC0C}"/>
              </a:ext>
            </a:extLst>
          </p:cNvPr>
          <p:cNvSpPr>
            <a:spLocks noGrp="1"/>
          </p:cNvSpPr>
          <p:nvPr>
            <p:ph idx="1"/>
          </p:nvPr>
        </p:nvSpPr>
        <p:spPr/>
        <p:txBody>
          <a:bodyPr>
            <a:normAutofit fontScale="70000" lnSpcReduction="20000"/>
          </a:bodyPr>
          <a:lstStyle/>
          <a:p>
            <a:pPr marL="0" indent="0">
              <a:buNone/>
            </a:pPr>
            <a:br>
              <a:rPr lang="en-IN" dirty="0"/>
            </a:br>
            <a:endParaRPr lang="en-IN" dirty="0"/>
          </a:p>
          <a:p>
            <a:pPr marL="0" indent="0">
              <a:buNone/>
            </a:pPr>
            <a:br>
              <a:rPr lang="en-IN" dirty="0"/>
            </a:br>
            <a:endParaRPr lang="en-IN" dirty="0"/>
          </a:p>
          <a:p>
            <a:pPr marL="0" indent="0">
              <a:buNone/>
            </a:pPr>
            <a:r>
              <a:rPr lang="en-IN" dirty="0"/>
              <a:t>Toronto is the provincial capital of </a:t>
            </a:r>
            <a:r>
              <a:rPr lang="en-IN" dirty="0">
                <a:hlinkClick r:id="rId2"/>
              </a:rPr>
              <a:t>Ontario</a:t>
            </a:r>
            <a:r>
              <a:rPr lang="en-IN" dirty="0"/>
              <a:t>. It is the </a:t>
            </a:r>
            <a:r>
              <a:rPr lang="en-IN" dirty="0">
                <a:hlinkClick r:id="rId3"/>
              </a:rPr>
              <a:t>most populous city in Canada</a:t>
            </a:r>
            <a:r>
              <a:rPr lang="en-IN" dirty="0"/>
              <a:t> and the </a:t>
            </a:r>
            <a:r>
              <a:rPr lang="en-IN" dirty="0">
                <a:hlinkClick r:id="rId4"/>
              </a:rPr>
              <a:t>fourth most populous city in North America</a:t>
            </a:r>
            <a:r>
              <a:rPr lang="en-IN" dirty="0"/>
              <a:t>. Toronto is an international centre of business, finance, arts, and culture, and is recognized as one of the most </a:t>
            </a:r>
            <a:r>
              <a:rPr lang="en-IN" dirty="0">
                <a:hlinkClick r:id="rId5"/>
              </a:rPr>
              <a:t>multicultural</a:t>
            </a:r>
            <a:r>
              <a:rPr lang="en-IN" dirty="0"/>
              <a:t> and </a:t>
            </a:r>
            <a:r>
              <a:rPr lang="en-IN" dirty="0">
                <a:hlinkClick r:id="rId6"/>
              </a:rPr>
              <a:t>cosmopolitan</a:t>
            </a:r>
            <a:r>
              <a:rPr lang="en-IN" dirty="0"/>
              <a:t> cities in the </a:t>
            </a:r>
            <a:r>
              <a:rPr lang="en-IN" dirty="0" err="1"/>
              <a:t>world.It</a:t>
            </a:r>
            <a:r>
              <a:rPr lang="en-IN" dirty="0"/>
              <a:t> attracts people from all over the world.</a:t>
            </a:r>
          </a:p>
          <a:p>
            <a:pPr marL="0" indent="0">
              <a:buNone/>
            </a:pPr>
            <a:br>
              <a:rPr lang="en-IN" dirty="0"/>
            </a:br>
            <a:endParaRPr lang="en-IN" dirty="0"/>
          </a:p>
          <a:p>
            <a:pPr marL="0" indent="0">
              <a:buNone/>
            </a:pPr>
            <a:r>
              <a:rPr lang="en-IN" dirty="0"/>
              <a:t>Scarborough is the region of Toronto hugging the city’s eastern fringe. Known by Toronto people as a mosaic of different ethnic cultures, Scarborough is also known for its </a:t>
            </a:r>
            <a:r>
              <a:rPr lang="en-IN" dirty="0" err="1"/>
              <a:t>breathtaking</a:t>
            </a:r>
            <a:r>
              <a:rPr lang="en-IN" dirty="0"/>
              <a:t> natural </a:t>
            </a:r>
            <a:r>
              <a:rPr lang="en-IN" dirty="0" err="1"/>
              <a:t>scenery.It</a:t>
            </a:r>
            <a:r>
              <a:rPr lang="en-IN" dirty="0"/>
              <a:t> is one of the most popular </a:t>
            </a:r>
            <a:r>
              <a:rPr lang="en-IN" dirty="0" err="1"/>
              <a:t>neighborhood</a:t>
            </a:r>
            <a:r>
              <a:rPr lang="en-IN" dirty="0"/>
              <a:t>.</a:t>
            </a:r>
          </a:p>
          <a:p>
            <a:endParaRPr lang="en-US" dirty="0"/>
          </a:p>
        </p:txBody>
      </p:sp>
    </p:spTree>
    <p:extLst>
      <p:ext uri="{BB962C8B-B14F-4D97-AF65-F5344CB8AC3E}">
        <p14:creationId xmlns:p14="http://schemas.microsoft.com/office/powerpoint/2010/main" val="34566380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02793-DF7E-DE49-8361-04AC7F3DF477}"/>
              </a:ext>
            </a:extLst>
          </p:cNvPr>
          <p:cNvSpPr>
            <a:spLocks noGrp="1"/>
          </p:cNvSpPr>
          <p:nvPr>
            <p:ph type="title"/>
          </p:nvPr>
        </p:nvSpPr>
        <p:spPr/>
        <p:txBody>
          <a:bodyPr/>
          <a:lstStyle/>
          <a:p>
            <a:r>
              <a:rPr lang="en-IN" b="1" u="sng" dirty="0"/>
              <a:t>PROBLEM </a:t>
            </a:r>
            <a:br>
              <a:rPr lang="en-IN" dirty="0"/>
            </a:br>
            <a:endParaRPr lang="en-US" dirty="0"/>
          </a:p>
        </p:txBody>
      </p:sp>
      <p:sp>
        <p:nvSpPr>
          <p:cNvPr id="3" name="Content Placeholder 2">
            <a:extLst>
              <a:ext uri="{FF2B5EF4-FFF2-40B4-BE49-F238E27FC236}">
                <a16:creationId xmlns:a16="http://schemas.microsoft.com/office/drawing/2014/main" id="{5538A373-CBB3-7543-8422-8C25A4947468}"/>
              </a:ext>
            </a:extLst>
          </p:cNvPr>
          <p:cNvSpPr>
            <a:spLocks noGrp="1"/>
          </p:cNvSpPr>
          <p:nvPr>
            <p:ph idx="1"/>
          </p:nvPr>
        </p:nvSpPr>
        <p:spPr/>
        <p:txBody>
          <a:bodyPr>
            <a:normAutofit fontScale="92500" lnSpcReduction="10000"/>
          </a:bodyPr>
          <a:lstStyle/>
          <a:p>
            <a:pPr marL="0" indent="0">
              <a:buNone/>
            </a:pPr>
            <a:br>
              <a:rPr lang="en-IN" dirty="0"/>
            </a:br>
            <a:endParaRPr lang="en-IN" dirty="0"/>
          </a:p>
          <a:p>
            <a:pPr marL="0" indent="0">
              <a:buNone/>
            </a:pPr>
            <a:r>
              <a:rPr lang="en-IN" dirty="0"/>
              <a:t>This Project aim to create an analysis of features for a people migrating to Scarborough to search a best </a:t>
            </a:r>
            <a:r>
              <a:rPr lang="en-IN" dirty="0" err="1"/>
              <a:t>neighborhood</a:t>
            </a:r>
            <a:r>
              <a:rPr lang="en-IN" dirty="0"/>
              <a:t> as a comparative analysis between </a:t>
            </a:r>
            <a:r>
              <a:rPr lang="en-IN" dirty="0" err="1"/>
              <a:t>neighborhoods</a:t>
            </a:r>
            <a:r>
              <a:rPr lang="en-IN" dirty="0"/>
              <a:t>. The features include median housing price and better school according to ratings, crime rates of that particular area, road connectivity, weather conditions, good management for emergency, water resources both fresh and waste water and excrement conveyed in sewers and recreational facilities.</a:t>
            </a:r>
          </a:p>
          <a:p>
            <a:endParaRPr lang="en-US" dirty="0"/>
          </a:p>
        </p:txBody>
      </p:sp>
    </p:spTree>
    <p:extLst>
      <p:ext uri="{BB962C8B-B14F-4D97-AF65-F5344CB8AC3E}">
        <p14:creationId xmlns:p14="http://schemas.microsoft.com/office/powerpoint/2010/main" val="39486064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05E035-2773-CF4A-BB68-1BBB5A3F600C}"/>
              </a:ext>
            </a:extLst>
          </p:cNvPr>
          <p:cNvSpPr>
            <a:spLocks noGrp="1"/>
          </p:cNvSpPr>
          <p:nvPr>
            <p:ph type="title"/>
          </p:nvPr>
        </p:nvSpPr>
        <p:spPr/>
        <p:txBody>
          <a:bodyPr/>
          <a:lstStyle/>
          <a:p>
            <a:r>
              <a:rPr lang="en-IN" b="1" u="sng" dirty="0"/>
              <a:t>Data Section</a:t>
            </a:r>
            <a:br>
              <a:rPr lang="en-IN" dirty="0"/>
            </a:br>
            <a:endParaRPr lang="en-US" dirty="0"/>
          </a:p>
        </p:txBody>
      </p:sp>
      <p:sp>
        <p:nvSpPr>
          <p:cNvPr id="3" name="Content Placeholder 2">
            <a:extLst>
              <a:ext uri="{FF2B5EF4-FFF2-40B4-BE49-F238E27FC236}">
                <a16:creationId xmlns:a16="http://schemas.microsoft.com/office/drawing/2014/main" id="{C4318E5E-1820-CC4B-8590-C48C70B4788A}"/>
              </a:ext>
            </a:extLst>
          </p:cNvPr>
          <p:cNvSpPr>
            <a:spLocks noGrp="1"/>
          </p:cNvSpPr>
          <p:nvPr>
            <p:ph idx="1"/>
          </p:nvPr>
        </p:nvSpPr>
        <p:spPr/>
        <p:txBody>
          <a:bodyPr>
            <a:normAutofit fontScale="92500" lnSpcReduction="10000"/>
          </a:bodyPr>
          <a:lstStyle/>
          <a:p>
            <a:br>
              <a:rPr lang="en-IN" dirty="0"/>
            </a:br>
            <a:endParaRPr lang="en-IN" dirty="0"/>
          </a:p>
          <a:p>
            <a:pPr marL="0" indent="0">
              <a:buNone/>
            </a:pPr>
            <a:r>
              <a:rPr lang="en-IN" dirty="0"/>
              <a:t>Data Link: </a:t>
            </a:r>
            <a:r>
              <a:rPr lang="en-IN" u="sng" dirty="0">
                <a:hlinkClick r:id="rId2"/>
              </a:rPr>
              <a:t>https://en.wikipedia.org/wiki/List_of_postal_codes_of_Canada:_M</a:t>
            </a:r>
            <a:endParaRPr lang="en-IN" dirty="0"/>
          </a:p>
          <a:p>
            <a:pPr marL="0" indent="0">
              <a:buNone/>
            </a:pPr>
            <a:r>
              <a:rPr lang="en-IN" dirty="0"/>
              <a:t>Will use Scarborough dataset which we scrapped from </a:t>
            </a:r>
            <a:r>
              <a:rPr lang="en-IN" dirty="0" err="1"/>
              <a:t>wikipedia</a:t>
            </a:r>
            <a:r>
              <a:rPr lang="en-IN" dirty="0"/>
              <a:t> on Week 3. Dataset consisting of latitude and longitude, zip codes.</a:t>
            </a:r>
          </a:p>
          <a:p>
            <a:pPr marL="0" indent="0">
              <a:buNone/>
            </a:pPr>
            <a:br>
              <a:rPr lang="en-IN" dirty="0"/>
            </a:br>
            <a:endParaRPr lang="en-IN" dirty="0"/>
          </a:p>
          <a:p>
            <a:endParaRPr lang="en-US" dirty="0"/>
          </a:p>
        </p:txBody>
      </p:sp>
    </p:spTree>
    <p:extLst>
      <p:ext uri="{BB962C8B-B14F-4D97-AF65-F5344CB8AC3E}">
        <p14:creationId xmlns:p14="http://schemas.microsoft.com/office/powerpoint/2010/main" val="35497710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2A5D4-CAFB-0245-8120-118B36B275CE}"/>
              </a:ext>
            </a:extLst>
          </p:cNvPr>
          <p:cNvSpPr>
            <a:spLocks noGrp="1"/>
          </p:cNvSpPr>
          <p:nvPr>
            <p:ph type="title"/>
          </p:nvPr>
        </p:nvSpPr>
        <p:spPr/>
        <p:txBody>
          <a:bodyPr/>
          <a:lstStyle/>
          <a:p>
            <a:r>
              <a:rPr lang="en-IN" b="1" u="sng" dirty="0"/>
              <a:t>FOURSQUARE API </a:t>
            </a:r>
            <a:br>
              <a:rPr lang="en-IN" dirty="0"/>
            </a:br>
            <a:endParaRPr lang="en-US" dirty="0"/>
          </a:p>
        </p:txBody>
      </p:sp>
      <p:sp>
        <p:nvSpPr>
          <p:cNvPr id="3" name="Content Placeholder 2">
            <a:extLst>
              <a:ext uri="{FF2B5EF4-FFF2-40B4-BE49-F238E27FC236}">
                <a16:creationId xmlns:a16="http://schemas.microsoft.com/office/drawing/2014/main" id="{9AA89CF1-6B71-1943-83E8-C4518D906C04}"/>
              </a:ext>
            </a:extLst>
          </p:cNvPr>
          <p:cNvSpPr>
            <a:spLocks noGrp="1"/>
          </p:cNvSpPr>
          <p:nvPr>
            <p:ph idx="1"/>
          </p:nvPr>
        </p:nvSpPr>
        <p:spPr/>
        <p:txBody>
          <a:bodyPr>
            <a:normAutofit fontScale="62500" lnSpcReduction="20000"/>
          </a:bodyPr>
          <a:lstStyle/>
          <a:p>
            <a:pPr marL="0" indent="0">
              <a:buNone/>
            </a:pPr>
            <a:br>
              <a:rPr lang="en-IN" dirty="0"/>
            </a:br>
            <a:endParaRPr lang="en-IN" dirty="0"/>
          </a:p>
          <a:p>
            <a:pPr marL="0" indent="0">
              <a:buNone/>
            </a:pPr>
            <a:br>
              <a:rPr lang="en-IN" dirty="0"/>
            </a:br>
            <a:endParaRPr lang="en-IN" dirty="0"/>
          </a:p>
          <a:p>
            <a:pPr marL="0" indent="0">
              <a:buNone/>
            </a:pPr>
            <a:r>
              <a:rPr lang="en-IN" dirty="0"/>
              <a:t>Foursquare is a location data provider with information about all manner of venues and events within an area of interest. Such information includes venue names, locations, menus and even photos. As such, the foursquare location platform will be used as the sole data source since all the stated required information can be obtained through the API.</a:t>
            </a:r>
          </a:p>
          <a:p>
            <a:pPr marL="0" indent="0">
              <a:buNone/>
            </a:pPr>
            <a:br>
              <a:rPr lang="en-IN" dirty="0"/>
            </a:br>
            <a:endParaRPr lang="en-IN" dirty="0"/>
          </a:p>
          <a:p>
            <a:pPr marL="0" indent="0">
              <a:buNone/>
            </a:pPr>
            <a:r>
              <a:rPr lang="en-IN" dirty="0"/>
              <a:t>The data retrieved from Foursquare contained information of venues within a specified distance of the longitude and latitude of the postcodes. The information obtained per venue as </a:t>
            </a:r>
            <a:r>
              <a:rPr lang="en-IN" dirty="0" err="1"/>
              <a:t>follows:Neighborhood,Neighborhood</a:t>
            </a:r>
            <a:r>
              <a:rPr lang="en-IN" dirty="0"/>
              <a:t> Latitude, </a:t>
            </a:r>
            <a:r>
              <a:rPr lang="en-IN" dirty="0" err="1"/>
              <a:t>Neighborhood</a:t>
            </a:r>
            <a:r>
              <a:rPr lang="en-IN" dirty="0"/>
              <a:t> Longitude, </a:t>
            </a:r>
            <a:r>
              <a:rPr lang="en-IN" dirty="0" err="1"/>
              <a:t>Venue,Name</a:t>
            </a:r>
            <a:r>
              <a:rPr lang="en-IN" dirty="0"/>
              <a:t> of the venue e.g. the name of a store or restaurant, Venue Latitude, Venue Longitude, Venue Category</a:t>
            </a:r>
          </a:p>
          <a:p>
            <a:pPr marL="0" indent="0">
              <a:buNone/>
            </a:pPr>
            <a:endParaRPr lang="en-US" dirty="0"/>
          </a:p>
        </p:txBody>
      </p:sp>
    </p:spTree>
    <p:extLst>
      <p:ext uri="{BB962C8B-B14F-4D97-AF65-F5344CB8AC3E}">
        <p14:creationId xmlns:p14="http://schemas.microsoft.com/office/powerpoint/2010/main" val="25803049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D2008C-0BBF-2B4A-B306-432EBBB77005}"/>
              </a:ext>
            </a:extLst>
          </p:cNvPr>
          <p:cNvSpPr>
            <a:spLocks noGrp="1"/>
          </p:cNvSpPr>
          <p:nvPr>
            <p:ph type="title"/>
          </p:nvPr>
        </p:nvSpPr>
        <p:spPr/>
        <p:txBody>
          <a:bodyPr/>
          <a:lstStyle/>
          <a:p>
            <a:r>
              <a:rPr lang="en-IN" b="1" u="sng" dirty="0"/>
              <a:t>METHEDOLOGY </a:t>
            </a:r>
            <a:br>
              <a:rPr lang="en-IN" dirty="0"/>
            </a:br>
            <a:endParaRPr lang="en-US" dirty="0"/>
          </a:p>
        </p:txBody>
      </p:sp>
      <p:sp>
        <p:nvSpPr>
          <p:cNvPr id="3" name="Content Placeholder 2">
            <a:extLst>
              <a:ext uri="{FF2B5EF4-FFF2-40B4-BE49-F238E27FC236}">
                <a16:creationId xmlns:a16="http://schemas.microsoft.com/office/drawing/2014/main" id="{167665CC-5A64-DC4F-8E17-AF9DAE845F4D}"/>
              </a:ext>
            </a:extLst>
          </p:cNvPr>
          <p:cNvSpPr>
            <a:spLocks noGrp="1"/>
          </p:cNvSpPr>
          <p:nvPr>
            <p:ph idx="1"/>
          </p:nvPr>
        </p:nvSpPr>
        <p:spPr/>
        <p:txBody>
          <a:bodyPr/>
          <a:lstStyle/>
          <a:p>
            <a:pPr marL="0" indent="0">
              <a:buNone/>
            </a:pPr>
            <a:br>
              <a:rPr lang="en-IN" dirty="0"/>
            </a:br>
            <a:endParaRPr lang="en-IN" dirty="0"/>
          </a:p>
          <a:p>
            <a:pPr marL="0" indent="0">
              <a:buNone/>
            </a:pPr>
            <a:r>
              <a:rPr lang="en-IN" dirty="0"/>
              <a:t>To compare the similarities of two cities, we decided to explore </a:t>
            </a:r>
            <a:r>
              <a:rPr lang="en-IN" dirty="0" err="1"/>
              <a:t>neighborhoods</a:t>
            </a:r>
            <a:r>
              <a:rPr lang="en-IN" dirty="0"/>
              <a:t>, segment them, and group them into clusters to find similar </a:t>
            </a:r>
            <a:r>
              <a:rPr lang="en-IN" dirty="0" err="1"/>
              <a:t>neighborhoods.K</a:t>
            </a:r>
            <a:r>
              <a:rPr lang="en-IN" dirty="0"/>
              <a:t>-means clustering algorithm was used.</a:t>
            </a:r>
          </a:p>
          <a:p>
            <a:endParaRPr lang="en-US" dirty="0"/>
          </a:p>
        </p:txBody>
      </p:sp>
    </p:spTree>
    <p:extLst>
      <p:ext uri="{BB962C8B-B14F-4D97-AF65-F5344CB8AC3E}">
        <p14:creationId xmlns:p14="http://schemas.microsoft.com/office/powerpoint/2010/main" val="37234700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FB6F26-4E25-594F-A5A6-8CA922B093D5}"/>
              </a:ext>
            </a:extLst>
          </p:cNvPr>
          <p:cNvSpPr>
            <a:spLocks noGrp="1"/>
          </p:cNvSpPr>
          <p:nvPr>
            <p:ph type="title"/>
          </p:nvPr>
        </p:nvSpPr>
        <p:spPr/>
        <p:txBody>
          <a:bodyPr/>
          <a:lstStyle/>
          <a:p>
            <a:r>
              <a:rPr lang="en-IN" b="1" u="sng" dirty="0"/>
              <a:t>CONCLUSION</a:t>
            </a:r>
            <a:br>
              <a:rPr lang="en-IN" dirty="0"/>
            </a:br>
            <a:endParaRPr lang="en-US" dirty="0"/>
          </a:p>
        </p:txBody>
      </p:sp>
      <p:sp>
        <p:nvSpPr>
          <p:cNvPr id="3" name="Content Placeholder 2">
            <a:extLst>
              <a:ext uri="{FF2B5EF4-FFF2-40B4-BE49-F238E27FC236}">
                <a16:creationId xmlns:a16="http://schemas.microsoft.com/office/drawing/2014/main" id="{7A2BC130-2AF1-DF49-8CDF-6B61ABC9D461}"/>
              </a:ext>
            </a:extLst>
          </p:cNvPr>
          <p:cNvSpPr>
            <a:spLocks noGrp="1"/>
          </p:cNvSpPr>
          <p:nvPr>
            <p:ph idx="1"/>
          </p:nvPr>
        </p:nvSpPr>
        <p:spPr/>
        <p:txBody>
          <a:bodyPr>
            <a:normAutofit/>
          </a:bodyPr>
          <a:lstStyle/>
          <a:p>
            <a:pPr marL="0" indent="0">
              <a:buNone/>
            </a:pPr>
            <a:r>
              <a:rPr lang="en-IN" dirty="0"/>
              <a:t>In this project, I separated the </a:t>
            </a:r>
            <a:r>
              <a:rPr lang="en-IN" dirty="0" err="1"/>
              <a:t>neighborhood</a:t>
            </a:r>
            <a:r>
              <a:rPr lang="en-IN" dirty="0"/>
              <a:t> into 10(Ten) different clusters using k-means cluster algorithm, and for 103 different latitude and </a:t>
            </a:r>
            <a:r>
              <a:rPr lang="en-IN" dirty="0" err="1"/>
              <a:t>loNGITUDE</a:t>
            </a:r>
            <a:r>
              <a:rPr lang="en-IN" dirty="0"/>
              <a:t> from the dataset, which have very similar </a:t>
            </a:r>
            <a:r>
              <a:rPr lang="en-IN" dirty="0" err="1"/>
              <a:t>neighborhoods</a:t>
            </a:r>
            <a:r>
              <a:rPr lang="en-IN" dirty="0"/>
              <a:t> around it. Using the above charts the results were presented to a specific </a:t>
            </a:r>
            <a:r>
              <a:rPr lang="en-IN" dirty="0" err="1"/>
              <a:t>neighborhood</a:t>
            </a:r>
            <a:r>
              <a:rPr lang="en-IN" dirty="0"/>
              <a:t> based on average house prices and school ranking. </a:t>
            </a:r>
          </a:p>
          <a:p>
            <a:endParaRPr lang="en-US" dirty="0"/>
          </a:p>
        </p:txBody>
      </p:sp>
    </p:spTree>
    <p:extLst>
      <p:ext uri="{BB962C8B-B14F-4D97-AF65-F5344CB8AC3E}">
        <p14:creationId xmlns:p14="http://schemas.microsoft.com/office/powerpoint/2010/main" val="3043647041"/>
      </p:ext>
    </p:extLst>
  </p:cSld>
  <p:clrMapOvr>
    <a:masterClrMapping/>
  </p:clrMapOvr>
</p:sld>
</file>

<file path=ppt/theme/theme1.xml><?xml version="1.0" encoding="utf-8"?>
<a:theme xmlns:a="http://schemas.openxmlformats.org/drawingml/2006/main" name="BrushVTI">
  <a:themeElements>
    <a:clrScheme name="AnalogousFromDarkSeedLeftStep">
      <a:dk1>
        <a:srgbClr val="000000"/>
      </a:dk1>
      <a:lt1>
        <a:srgbClr val="FFFFFF"/>
      </a:lt1>
      <a:dk2>
        <a:srgbClr val="243641"/>
      </a:dk2>
      <a:lt2>
        <a:srgbClr val="E3E8E2"/>
      </a:lt2>
      <a:accent1>
        <a:srgbClr val="C429E7"/>
      </a:accent1>
      <a:accent2>
        <a:srgbClr val="7937DB"/>
      </a:accent2>
      <a:accent3>
        <a:srgbClr val="4648EA"/>
      </a:accent3>
      <a:accent4>
        <a:srgbClr val="1769D5"/>
      </a:accent4>
      <a:accent5>
        <a:srgbClr val="24B2CC"/>
      </a:accent5>
      <a:accent6>
        <a:srgbClr val="14BA8E"/>
      </a:accent6>
      <a:hlink>
        <a:srgbClr val="3A8BB0"/>
      </a:hlink>
      <a:folHlink>
        <a:srgbClr val="7F7F7F"/>
      </a:folHlink>
    </a:clrScheme>
    <a:fontScheme name="Custom 3">
      <a:majorFont>
        <a:latin typeface="Elephant"/>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rushVTI" id="{7102FA3A-9D7B-4497-8C4B-FB535AAFDE06}" vid="{C6D41F62-6FAB-440A-BEC7-CB7BF190811F}"/>
    </a:ext>
  </a:extLst>
</a:theme>
</file>

<file path=docProps/app.xml><?xml version="1.0" encoding="utf-8"?>
<Properties xmlns="http://schemas.openxmlformats.org/officeDocument/2006/extended-properties" xmlns:vt="http://schemas.openxmlformats.org/officeDocument/2006/docPropsVTypes">
  <TotalTime>4</TotalTime>
  <Words>481</Words>
  <Application>Microsoft Macintosh PowerPoint</Application>
  <PresentationFormat>Widescreen</PresentationFormat>
  <Paragraphs>26</Paragraphs>
  <Slides>7</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Century Gothic</vt:lpstr>
      <vt:lpstr>Elephant</vt:lpstr>
      <vt:lpstr>BrushVTI</vt:lpstr>
      <vt:lpstr>BATTLING OF NEIGHBORHOODS -REPORT </vt:lpstr>
      <vt:lpstr>INTRODUCTION </vt:lpstr>
      <vt:lpstr>PROBLEM  </vt:lpstr>
      <vt:lpstr>Data Section </vt:lpstr>
      <vt:lpstr>FOURSQUARE API  </vt:lpstr>
      <vt:lpstr>METHEDOLOGY  </vt:lpstr>
      <vt:lpstr>CONCLUSION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BATTLING OF NEIGHBORHOODS -REPORT </dc:title>
  <dc:creator>Harini Karthikeyan</dc:creator>
  <cp:lastModifiedBy>Harini Karthikeyan</cp:lastModifiedBy>
  <cp:revision>1</cp:revision>
  <dcterms:created xsi:type="dcterms:W3CDTF">2020-07-09T09:05:22Z</dcterms:created>
  <dcterms:modified xsi:type="dcterms:W3CDTF">2020-07-09T09:10:00Z</dcterms:modified>
</cp:coreProperties>
</file>

<file path=docProps/thumbnail.jpeg>
</file>